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Default Extension="png" ContentType="image/png"/>
  <Override PartName="/ppt/diagrams/drawing3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90" r:id="rId3"/>
    <p:sldId id="291" r:id="rId4"/>
    <p:sldId id="292" r:id="rId5"/>
    <p:sldId id="296" r:id="rId6"/>
    <p:sldId id="294" r:id="rId7"/>
    <p:sldId id="295" r:id="rId8"/>
  </p:sldIdLst>
  <p:sldSz cx="9144000" cy="6858000" type="screen4x3"/>
  <p:notesSz cx="6805613" cy="9939338"/>
  <p:defaultTextStyle>
    <a:defPPr>
      <a:defRPr lang="es-EC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Estilo temático 1 - Énfasis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Estilo medio 1 - Énfasis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125E5076-3810-47DD-B79F-674D7AD40C01}" styleName="Estilo oscuro 1 - Énfasis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wholeTbl>
    <a:band1H>
      <a:tcStyle>
        <a:tcBdr/>
        <a:fill>
          <a:solidFill>
            <a:schemeClr val="accent1">
              <a:shade val="60000"/>
            </a:schemeClr>
          </a:solidFill>
        </a:fill>
      </a:tcStyle>
    </a:band1H>
    <a:band1V>
      <a:tcStyle>
        <a:tcBdr/>
        <a:fill>
          <a:solidFill>
            <a:schemeClr val="accent1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1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1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1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07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5DA7838-0D8A-4B83-8F19-2168F8BF35BC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EC"/>
        </a:p>
      </dgm:t>
    </dgm:pt>
    <dgm:pt modelId="{EE425F35-C4DA-47CE-87A1-106A16B905C1}">
      <dgm:prSet custT="1"/>
      <dgm:spPr/>
      <dgm:t>
        <a:bodyPr/>
        <a:lstStyle/>
        <a:p>
          <a:pPr algn="just" rtl="0"/>
          <a:r>
            <a:rPr lang="es-ES" sz="1800" b="1" dirty="0" smtClean="0"/>
            <a:t>Permite </a:t>
          </a:r>
          <a:r>
            <a:rPr lang="es-ES" sz="1800" b="1" u="none" dirty="0" smtClean="0"/>
            <a:t>sistematizar y  gestionar:</a:t>
          </a:r>
        </a:p>
        <a:p>
          <a:pPr algn="just" rtl="0"/>
          <a:r>
            <a:rPr lang="es-ES" sz="1800" b="0" u="none" dirty="0" smtClean="0"/>
            <a:t>	- Planes </a:t>
          </a:r>
          <a:r>
            <a:rPr lang="es-ES" sz="1800" dirty="0" smtClean="0"/>
            <a:t>estratégicos y operativos</a:t>
          </a:r>
        </a:p>
        <a:p>
          <a:pPr algn="just" rtl="0"/>
          <a:r>
            <a:rPr lang="es-ES" sz="1800" dirty="0" smtClean="0"/>
            <a:t>	- Programas, proyectos, </a:t>
          </a:r>
          <a:r>
            <a:rPr lang="es-ES" sz="1800" b="0" dirty="0" smtClean="0"/>
            <a:t>procesos</a:t>
          </a:r>
          <a:r>
            <a:rPr lang="es-ES" sz="1800" dirty="0" smtClean="0"/>
            <a:t> </a:t>
          </a:r>
        </a:p>
        <a:p>
          <a:pPr algn="just" rtl="0"/>
          <a:r>
            <a:rPr lang="es-ES" sz="1800" dirty="0" smtClean="0"/>
            <a:t>	- Resultados </a:t>
          </a:r>
          <a:endParaRPr lang="es-EC" sz="1800" dirty="0"/>
        </a:p>
      </dgm:t>
    </dgm:pt>
    <dgm:pt modelId="{2DBFBB93-C11B-4503-9A45-D4E120D7D3DC}" type="parTrans" cxnId="{C97DBA1A-07F1-414A-ACDC-1DA42E9AD543}">
      <dgm:prSet/>
      <dgm:spPr/>
      <dgm:t>
        <a:bodyPr/>
        <a:lstStyle/>
        <a:p>
          <a:endParaRPr lang="es-EC" sz="2000"/>
        </a:p>
      </dgm:t>
    </dgm:pt>
    <dgm:pt modelId="{A549EFC9-1418-499F-BF67-9DFEFBC84598}" type="sibTrans" cxnId="{C97DBA1A-07F1-414A-ACDC-1DA42E9AD543}">
      <dgm:prSet/>
      <dgm:spPr/>
      <dgm:t>
        <a:bodyPr/>
        <a:lstStyle/>
        <a:p>
          <a:endParaRPr lang="es-EC" sz="2000"/>
        </a:p>
      </dgm:t>
    </dgm:pt>
    <dgm:pt modelId="{27B87A1E-2C13-42F8-83F4-E361EAC9108E}" type="pres">
      <dgm:prSet presAssocID="{65DA7838-0D8A-4B83-8F19-2168F8BF35B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4AE84DF6-39D8-4D85-A446-BE2507288B77}" type="pres">
      <dgm:prSet presAssocID="{EE425F35-C4DA-47CE-87A1-106A16B905C1}" presName="parentText" presStyleLbl="node1" presStyleIdx="0" presStyleCnt="1" custLinFactNeighborX="2143" custLinFactNeighborY="2911">
        <dgm:presLayoutVars>
          <dgm:chMax val="0"/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C97DBA1A-07F1-414A-ACDC-1DA42E9AD543}" srcId="{65DA7838-0D8A-4B83-8F19-2168F8BF35BC}" destId="{EE425F35-C4DA-47CE-87A1-106A16B905C1}" srcOrd="0" destOrd="0" parTransId="{2DBFBB93-C11B-4503-9A45-D4E120D7D3DC}" sibTransId="{A549EFC9-1418-499F-BF67-9DFEFBC84598}"/>
    <dgm:cxn modelId="{7D0D5D5C-547B-4C03-BC5C-2FAD91615005}" type="presOf" srcId="{EE425F35-C4DA-47CE-87A1-106A16B905C1}" destId="{4AE84DF6-39D8-4D85-A446-BE2507288B77}" srcOrd="0" destOrd="0" presId="urn:microsoft.com/office/officeart/2005/8/layout/vList2"/>
    <dgm:cxn modelId="{A21F2BCD-082D-4BBF-A32D-F233E3769E7C}" type="presOf" srcId="{65DA7838-0D8A-4B83-8F19-2168F8BF35BC}" destId="{27B87A1E-2C13-42F8-83F4-E361EAC9108E}" srcOrd="0" destOrd="0" presId="urn:microsoft.com/office/officeart/2005/8/layout/vList2"/>
    <dgm:cxn modelId="{A30DB7F6-2CAA-46C6-9690-019213E6993B}" type="presParOf" srcId="{27B87A1E-2C13-42F8-83F4-E361EAC9108E}" destId="{4AE84DF6-39D8-4D85-A446-BE2507288B77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6606D3F-0093-4A2A-875E-187E4BFABBCB}" type="doc">
      <dgm:prSet loTypeId="urn:microsoft.com/office/officeart/2005/8/layout/vList2" loCatId="list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EC"/>
        </a:p>
      </dgm:t>
    </dgm:pt>
    <dgm:pt modelId="{B4E66458-5C3A-45DD-B099-C048DDC1EE51}">
      <dgm:prSet/>
      <dgm:spPr/>
      <dgm:t>
        <a:bodyPr/>
        <a:lstStyle/>
        <a:p>
          <a:pPr rtl="0"/>
          <a:r>
            <a:rPr lang="es-ES" b="1" dirty="0" smtClean="0"/>
            <a:t>Guía la </a:t>
          </a:r>
          <a:r>
            <a:rPr lang="es-ES" b="1" u="none" dirty="0" smtClean="0"/>
            <a:t>implementación de GPR. </a:t>
          </a:r>
          <a:r>
            <a:rPr lang="es-ES" b="1" dirty="0" smtClean="0"/>
            <a:t>Establece </a:t>
          </a:r>
          <a:r>
            <a:rPr lang="es-ES" b="1" u="none" dirty="0" smtClean="0"/>
            <a:t>una jerarquía de planes: </a:t>
          </a:r>
        </a:p>
        <a:p>
          <a:pPr rtl="0"/>
          <a:r>
            <a:rPr lang="es-ES" dirty="0" smtClean="0"/>
            <a:t>- Nivel superior: Plan del Buen Vivir y Agendas Sectoriales</a:t>
          </a:r>
        </a:p>
        <a:p>
          <a:pPr rtl="0"/>
          <a:r>
            <a:rPr lang="es-ES" dirty="0" smtClean="0"/>
            <a:t>- Segundo nivel: Planes Nacional  Estratégicos institucionales</a:t>
          </a:r>
        </a:p>
        <a:p>
          <a:pPr rtl="0"/>
          <a:r>
            <a:rPr lang="es-ES" dirty="0" smtClean="0"/>
            <a:t>- Tercer nivel: Planes estratégicos institucionales (opcional)</a:t>
          </a:r>
        </a:p>
        <a:p>
          <a:pPr rtl="0"/>
          <a:r>
            <a:rPr lang="es-ES" dirty="0" smtClean="0"/>
            <a:t>- Cuarto nivel: Planes operativos institucionales (proyectos y procesos)</a:t>
          </a:r>
          <a:endParaRPr lang="es-EC" dirty="0"/>
        </a:p>
      </dgm:t>
    </dgm:pt>
    <dgm:pt modelId="{4934EF5C-0881-4B53-88D1-6B04A4246756}" type="parTrans" cxnId="{A807A4F3-4BCA-4439-A021-DEADE59F4B6C}">
      <dgm:prSet/>
      <dgm:spPr/>
      <dgm:t>
        <a:bodyPr/>
        <a:lstStyle/>
        <a:p>
          <a:endParaRPr lang="es-EC"/>
        </a:p>
      </dgm:t>
    </dgm:pt>
    <dgm:pt modelId="{A8795102-3279-4E82-963B-18983C2C7E3D}" type="sibTrans" cxnId="{A807A4F3-4BCA-4439-A021-DEADE59F4B6C}">
      <dgm:prSet/>
      <dgm:spPr/>
      <dgm:t>
        <a:bodyPr/>
        <a:lstStyle/>
        <a:p>
          <a:endParaRPr lang="es-EC"/>
        </a:p>
      </dgm:t>
    </dgm:pt>
    <dgm:pt modelId="{DCC8267D-0B0F-4D44-8868-78B0143466FC}" type="pres">
      <dgm:prSet presAssocID="{C6606D3F-0093-4A2A-875E-187E4BFABBCB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3D0BD0F5-A37E-4856-A43C-24DB8371D61E}" type="pres">
      <dgm:prSet presAssocID="{B4E66458-5C3A-45DD-B099-C048DDC1EE51}" presName="parentText" presStyleLbl="node1" presStyleIdx="0" presStyleCnt="1" custAng="0" custScaleX="97435" custLinFactNeighborX="900" custLinFactNeighborY="-5733">
        <dgm:presLayoutVars>
          <dgm:chMax val="0"/>
          <dgm:bulletEnabled val="1"/>
        </dgm:presLayoutVars>
      </dgm:prSet>
      <dgm:spPr/>
      <dgm:t>
        <a:bodyPr/>
        <a:lstStyle/>
        <a:p>
          <a:endParaRPr lang="es-EC"/>
        </a:p>
      </dgm:t>
    </dgm:pt>
  </dgm:ptLst>
  <dgm:cxnLst>
    <dgm:cxn modelId="{977CF7A0-B533-410B-9FCE-0B00E14FA747}" type="presOf" srcId="{B4E66458-5C3A-45DD-B099-C048DDC1EE51}" destId="{3D0BD0F5-A37E-4856-A43C-24DB8371D61E}" srcOrd="0" destOrd="0" presId="urn:microsoft.com/office/officeart/2005/8/layout/vList2"/>
    <dgm:cxn modelId="{11D236DF-C7EB-47E3-A31D-C1F5261694FE}" type="presOf" srcId="{C6606D3F-0093-4A2A-875E-187E4BFABBCB}" destId="{DCC8267D-0B0F-4D44-8868-78B0143466FC}" srcOrd="0" destOrd="0" presId="urn:microsoft.com/office/officeart/2005/8/layout/vList2"/>
    <dgm:cxn modelId="{A807A4F3-4BCA-4439-A021-DEADE59F4B6C}" srcId="{C6606D3F-0093-4A2A-875E-187E4BFABBCB}" destId="{B4E66458-5C3A-45DD-B099-C048DDC1EE51}" srcOrd="0" destOrd="0" parTransId="{4934EF5C-0881-4B53-88D1-6B04A4246756}" sibTransId="{A8795102-3279-4E82-963B-18983C2C7E3D}"/>
    <dgm:cxn modelId="{5A56DB7E-6EAA-4FE5-9A56-670ED286413F}" type="presParOf" srcId="{DCC8267D-0B0F-4D44-8868-78B0143466FC}" destId="{3D0BD0F5-A37E-4856-A43C-24DB8371D61E}" srcOrd="0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297CEBE-29E4-441B-BF67-3894F11DB343}" type="doc">
      <dgm:prSet loTypeId="urn:microsoft.com/office/officeart/2005/8/layout/cycle5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s-EC"/>
        </a:p>
      </dgm:t>
    </dgm:pt>
    <dgm:pt modelId="{8FB9ABBA-C9CB-40BF-9AEB-A983C50CF657}">
      <dgm:prSet phldrT="[Texto]"/>
      <dgm:spPr/>
      <dgm:t>
        <a:bodyPr/>
        <a:lstStyle/>
        <a:p>
          <a:r>
            <a:rPr lang="es-EC" b="1" dirty="0" smtClean="0"/>
            <a:t>Construcción</a:t>
          </a:r>
          <a:endParaRPr lang="es-EC" b="1" dirty="0"/>
        </a:p>
      </dgm:t>
    </dgm:pt>
    <dgm:pt modelId="{CEEBC4EF-1D1F-4656-8572-B3C431D36AC2}" type="parTrans" cxnId="{027A6521-01E8-4892-ABE8-8261A62B5133}">
      <dgm:prSet/>
      <dgm:spPr/>
      <dgm:t>
        <a:bodyPr/>
        <a:lstStyle/>
        <a:p>
          <a:endParaRPr lang="es-EC" b="1"/>
        </a:p>
      </dgm:t>
    </dgm:pt>
    <dgm:pt modelId="{41F29C7A-35B1-458B-8CEF-46F7AEAA2A4E}" type="sibTrans" cxnId="{027A6521-01E8-4892-ABE8-8261A62B5133}">
      <dgm:prSet/>
      <dgm:spPr/>
      <dgm:t>
        <a:bodyPr/>
        <a:lstStyle/>
        <a:p>
          <a:endParaRPr lang="es-EC" b="1"/>
        </a:p>
      </dgm:t>
    </dgm:pt>
    <dgm:pt modelId="{CED20D24-1612-460E-B3CC-05272139E49C}">
      <dgm:prSet phldrT="[Texto]"/>
      <dgm:spPr/>
      <dgm:t>
        <a:bodyPr/>
        <a:lstStyle/>
        <a:p>
          <a:r>
            <a:rPr lang="es-EC" b="1" dirty="0" smtClean="0"/>
            <a:t>Aprobación y Cierre</a:t>
          </a:r>
          <a:endParaRPr lang="es-EC" b="1" dirty="0"/>
        </a:p>
      </dgm:t>
    </dgm:pt>
    <dgm:pt modelId="{7942F96C-551D-4336-9419-C4817F90DA65}" type="parTrans" cxnId="{86A5ECC3-3822-43FC-94B3-AEA41782E3D8}">
      <dgm:prSet/>
      <dgm:spPr/>
      <dgm:t>
        <a:bodyPr/>
        <a:lstStyle/>
        <a:p>
          <a:endParaRPr lang="es-EC" b="1"/>
        </a:p>
      </dgm:t>
    </dgm:pt>
    <dgm:pt modelId="{882F20BA-7B49-4043-9973-7B0211537139}" type="sibTrans" cxnId="{86A5ECC3-3822-43FC-94B3-AEA41782E3D8}">
      <dgm:prSet/>
      <dgm:spPr/>
      <dgm:t>
        <a:bodyPr/>
        <a:lstStyle/>
        <a:p>
          <a:endParaRPr lang="es-EC" b="1"/>
        </a:p>
      </dgm:t>
    </dgm:pt>
    <dgm:pt modelId="{0D866D31-7BF5-4D39-9220-2B9B3F5BD1A8}">
      <dgm:prSet phldrT="[Texto]"/>
      <dgm:spPr/>
      <dgm:t>
        <a:bodyPr/>
        <a:lstStyle/>
        <a:p>
          <a:r>
            <a:rPr lang="es-EC" b="1" dirty="0" smtClean="0"/>
            <a:t>Actualización</a:t>
          </a:r>
          <a:endParaRPr lang="es-EC" b="1" dirty="0"/>
        </a:p>
      </dgm:t>
    </dgm:pt>
    <dgm:pt modelId="{41FEB829-CC21-4361-8006-4AD2EE7A83FC}" type="parTrans" cxnId="{BD7BED8F-2157-491D-8B05-F98A2F2BE06B}">
      <dgm:prSet/>
      <dgm:spPr/>
      <dgm:t>
        <a:bodyPr/>
        <a:lstStyle/>
        <a:p>
          <a:endParaRPr lang="es-EC" b="1"/>
        </a:p>
      </dgm:t>
    </dgm:pt>
    <dgm:pt modelId="{86AF065B-243F-49B9-B6F5-4ACDA21F0AAE}" type="sibTrans" cxnId="{BD7BED8F-2157-491D-8B05-F98A2F2BE06B}">
      <dgm:prSet/>
      <dgm:spPr/>
      <dgm:t>
        <a:bodyPr/>
        <a:lstStyle/>
        <a:p>
          <a:endParaRPr lang="es-EC" b="1"/>
        </a:p>
      </dgm:t>
    </dgm:pt>
    <dgm:pt modelId="{FDF0F1FE-6C2C-49A6-ABFC-720CAF11C689}">
      <dgm:prSet phldrT="[Texto]"/>
      <dgm:spPr/>
      <dgm:t>
        <a:bodyPr/>
        <a:lstStyle/>
        <a:p>
          <a:r>
            <a:rPr lang="es-EC" b="1" dirty="0" smtClean="0"/>
            <a:t>Gestión y Seguimiento de Resultados</a:t>
          </a:r>
          <a:endParaRPr lang="es-EC" b="1" dirty="0"/>
        </a:p>
      </dgm:t>
    </dgm:pt>
    <dgm:pt modelId="{836FB9D9-02C3-47E5-8294-300A4A3644A4}" type="parTrans" cxnId="{1B3D6602-FE2F-4DE3-A5AF-84602D29EEF1}">
      <dgm:prSet/>
      <dgm:spPr/>
      <dgm:t>
        <a:bodyPr/>
        <a:lstStyle/>
        <a:p>
          <a:endParaRPr lang="es-EC" b="1"/>
        </a:p>
      </dgm:t>
    </dgm:pt>
    <dgm:pt modelId="{A50AC306-2CF9-4EA9-A4BA-2B582E4CDF46}" type="sibTrans" cxnId="{1B3D6602-FE2F-4DE3-A5AF-84602D29EEF1}">
      <dgm:prSet/>
      <dgm:spPr/>
      <dgm:t>
        <a:bodyPr/>
        <a:lstStyle/>
        <a:p>
          <a:endParaRPr lang="es-EC" b="1"/>
        </a:p>
      </dgm:t>
    </dgm:pt>
    <dgm:pt modelId="{A25AC2F2-E02A-46FF-BF2F-5396798399F2}">
      <dgm:prSet phldrT="[Texto]"/>
      <dgm:spPr/>
      <dgm:t>
        <a:bodyPr/>
        <a:lstStyle/>
        <a:p>
          <a:r>
            <a:rPr lang="es-EC" b="1" dirty="0" smtClean="0"/>
            <a:t>Control de Cambios</a:t>
          </a:r>
          <a:endParaRPr lang="es-EC" b="1" dirty="0"/>
        </a:p>
      </dgm:t>
    </dgm:pt>
    <dgm:pt modelId="{149D14E9-AA3F-4A6C-B7B7-BA6376E1A5F4}" type="parTrans" cxnId="{E74CBEA1-6A59-4296-9483-5E36A454580D}">
      <dgm:prSet/>
      <dgm:spPr/>
      <dgm:t>
        <a:bodyPr/>
        <a:lstStyle/>
        <a:p>
          <a:endParaRPr lang="es-EC" b="1"/>
        </a:p>
      </dgm:t>
    </dgm:pt>
    <dgm:pt modelId="{0D45356D-9961-4152-9628-BFA9B3F85B64}" type="sibTrans" cxnId="{E74CBEA1-6A59-4296-9483-5E36A454580D}">
      <dgm:prSet/>
      <dgm:spPr/>
      <dgm:t>
        <a:bodyPr/>
        <a:lstStyle/>
        <a:p>
          <a:endParaRPr lang="es-EC" b="1"/>
        </a:p>
      </dgm:t>
    </dgm:pt>
    <dgm:pt modelId="{C8AC313A-E878-4353-A92A-540F7BE20311}" type="pres">
      <dgm:prSet presAssocID="{8297CEBE-29E4-441B-BF67-3894F11DB343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EC"/>
        </a:p>
      </dgm:t>
    </dgm:pt>
    <dgm:pt modelId="{3E05AF7F-2FB6-4E27-BEEA-45B86D82EFAD}" type="pres">
      <dgm:prSet presAssocID="{8FB9ABBA-C9CB-40BF-9AEB-A983C50CF657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33864CF5-9FB8-4619-8706-A389BAD915C6}" type="pres">
      <dgm:prSet presAssocID="{8FB9ABBA-C9CB-40BF-9AEB-A983C50CF657}" presName="spNode" presStyleCnt="0"/>
      <dgm:spPr/>
    </dgm:pt>
    <dgm:pt modelId="{40007624-AED9-4A37-91F6-499DF7ECD378}" type="pres">
      <dgm:prSet presAssocID="{41F29C7A-35B1-458B-8CEF-46F7AEAA2A4E}" presName="sibTrans" presStyleLbl="sibTrans1D1" presStyleIdx="0" presStyleCnt="5"/>
      <dgm:spPr/>
      <dgm:t>
        <a:bodyPr/>
        <a:lstStyle/>
        <a:p>
          <a:endParaRPr lang="es-EC"/>
        </a:p>
      </dgm:t>
    </dgm:pt>
    <dgm:pt modelId="{9345CD3D-31B4-444B-8C9C-951AA56D5D41}" type="pres">
      <dgm:prSet presAssocID="{CED20D24-1612-460E-B3CC-05272139E49C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1D649670-3F94-4462-84D5-52846B77C333}" type="pres">
      <dgm:prSet presAssocID="{CED20D24-1612-460E-B3CC-05272139E49C}" presName="spNode" presStyleCnt="0"/>
      <dgm:spPr/>
    </dgm:pt>
    <dgm:pt modelId="{4DE9122D-2F6C-432C-A943-5C976EACA074}" type="pres">
      <dgm:prSet presAssocID="{882F20BA-7B49-4043-9973-7B0211537139}" presName="sibTrans" presStyleLbl="sibTrans1D1" presStyleIdx="1" presStyleCnt="5"/>
      <dgm:spPr/>
      <dgm:t>
        <a:bodyPr/>
        <a:lstStyle/>
        <a:p>
          <a:endParaRPr lang="es-EC"/>
        </a:p>
      </dgm:t>
    </dgm:pt>
    <dgm:pt modelId="{63467671-FAE5-47D4-82B2-4D743C8E8961}" type="pres">
      <dgm:prSet presAssocID="{0D866D31-7BF5-4D39-9220-2B9B3F5BD1A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9564E123-A5CD-4F61-AB66-9806B27667AC}" type="pres">
      <dgm:prSet presAssocID="{0D866D31-7BF5-4D39-9220-2B9B3F5BD1A8}" presName="spNode" presStyleCnt="0"/>
      <dgm:spPr/>
    </dgm:pt>
    <dgm:pt modelId="{931E48BF-3863-49BB-A7D5-4AC6B99B3F26}" type="pres">
      <dgm:prSet presAssocID="{86AF065B-243F-49B9-B6F5-4ACDA21F0AAE}" presName="sibTrans" presStyleLbl="sibTrans1D1" presStyleIdx="2" presStyleCnt="5"/>
      <dgm:spPr/>
      <dgm:t>
        <a:bodyPr/>
        <a:lstStyle/>
        <a:p>
          <a:endParaRPr lang="es-EC"/>
        </a:p>
      </dgm:t>
    </dgm:pt>
    <dgm:pt modelId="{B01F39FA-839A-4A62-8D32-386EBFB241CB}" type="pres">
      <dgm:prSet presAssocID="{FDF0F1FE-6C2C-49A6-ABFC-720CAF11C689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8D7B8611-657C-40DD-90BB-C833F354F3FF}" type="pres">
      <dgm:prSet presAssocID="{FDF0F1FE-6C2C-49A6-ABFC-720CAF11C689}" presName="spNode" presStyleCnt="0"/>
      <dgm:spPr/>
    </dgm:pt>
    <dgm:pt modelId="{30B5EA44-087B-4C5F-B98E-E9470B074166}" type="pres">
      <dgm:prSet presAssocID="{A50AC306-2CF9-4EA9-A4BA-2B582E4CDF46}" presName="sibTrans" presStyleLbl="sibTrans1D1" presStyleIdx="3" presStyleCnt="5"/>
      <dgm:spPr/>
      <dgm:t>
        <a:bodyPr/>
        <a:lstStyle/>
        <a:p>
          <a:endParaRPr lang="es-EC"/>
        </a:p>
      </dgm:t>
    </dgm:pt>
    <dgm:pt modelId="{4226D2BB-3322-419F-980E-13B4BBE6A51F}" type="pres">
      <dgm:prSet presAssocID="{A25AC2F2-E02A-46FF-BF2F-5396798399F2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s-EC"/>
        </a:p>
      </dgm:t>
    </dgm:pt>
    <dgm:pt modelId="{02C822E8-1982-411C-9A6F-32B427B5B391}" type="pres">
      <dgm:prSet presAssocID="{A25AC2F2-E02A-46FF-BF2F-5396798399F2}" presName="spNode" presStyleCnt="0"/>
      <dgm:spPr/>
    </dgm:pt>
    <dgm:pt modelId="{DEB61F84-C6E2-4D9F-900E-94DD5B9A324F}" type="pres">
      <dgm:prSet presAssocID="{0D45356D-9961-4152-9628-BFA9B3F85B64}" presName="sibTrans" presStyleLbl="sibTrans1D1" presStyleIdx="4" presStyleCnt="5"/>
      <dgm:spPr/>
      <dgm:t>
        <a:bodyPr/>
        <a:lstStyle/>
        <a:p>
          <a:endParaRPr lang="es-EC"/>
        </a:p>
      </dgm:t>
    </dgm:pt>
  </dgm:ptLst>
  <dgm:cxnLst>
    <dgm:cxn modelId="{BD7BED8F-2157-491D-8B05-F98A2F2BE06B}" srcId="{8297CEBE-29E4-441B-BF67-3894F11DB343}" destId="{0D866D31-7BF5-4D39-9220-2B9B3F5BD1A8}" srcOrd="2" destOrd="0" parTransId="{41FEB829-CC21-4361-8006-4AD2EE7A83FC}" sibTransId="{86AF065B-243F-49B9-B6F5-4ACDA21F0AAE}"/>
    <dgm:cxn modelId="{86A5ECC3-3822-43FC-94B3-AEA41782E3D8}" srcId="{8297CEBE-29E4-441B-BF67-3894F11DB343}" destId="{CED20D24-1612-460E-B3CC-05272139E49C}" srcOrd="1" destOrd="0" parTransId="{7942F96C-551D-4336-9419-C4817F90DA65}" sibTransId="{882F20BA-7B49-4043-9973-7B0211537139}"/>
    <dgm:cxn modelId="{336B19D3-9CC7-4BD6-990A-EF23D086BF90}" type="presOf" srcId="{FDF0F1FE-6C2C-49A6-ABFC-720CAF11C689}" destId="{B01F39FA-839A-4A62-8D32-386EBFB241CB}" srcOrd="0" destOrd="0" presId="urn:microsoft.com/office/officeart/2005/8/layout/cycle5"/>
    <dgm:cxn modelId="{D6479438-C6BF-4FE1-AD69-84F5033B8F3F}" type="presOf" srcId="{CED20D24-1612-460E-B3CC-05272139E49C}" destId="{9345CD3D-31B4-444B-8C9C-951AA56D5D41}" srcOrd="0" destOrd="0" presId="urn:microsoft.com/office/officeart/2005/8/layout/cycle5"/>
    <dgm:cxn modelId="{1B3D6602-FE2F-4DE3-A5AF-84602D29EEF1}" srcId="{8297CEBE-29E4-441B-BF67-3894F11DB343}" destId="{FDF0F1FE-6C2C-49A6-ABFC-720CAF11C689}" srcOrd="3" destOrd="0" parTransId="{836FB9D9-02C3-47E5-8294-300A4A3644A4}" sibTransId="{A50AC306-2CF9-4EA9-A4BA-2B582E4CDF46}"/>
    <dgm:cxn modelId="{32999776-0C3D-40C2-8B9F-67094C76449C}" type="presOf" srcId="{A50AC306-2CF9-4EA9-A4BA-2B582E4CDF46}" destId="{30B5EA44-087B-4C5F-B98E-E9470B074166}" srcOrd="0" destOrd="0" presId="urn:microsoft.com/office/officeart/2005/8/layout/cycle5"/>
    <dgm:cxn modelId="{323299BE-7CA0-4FB5-9BEA-48C49ADAB5D1}" type="presOf" srcId="{41F29C7A-35B1-458B-8CEF-46F7AEAA2A4E}" destId="{40007624-AED9-4A37-91F6-499DF7ECD378}" srcOrd="0" destOrd="0" presId="urn:microsoft.com/office/officeart/2005/8/layout/cycle5"/>
    <dgm:cxn modelId="{833CD887-7D30-441A-B318-E58D64C505AA}" type="presOf" srcId="{0D45356D-9961-4152-9628-BFA9B3F85B64}" destId="{DEB61F84-C6E2-4D9F-900E-94DD5B9A324F}" srcOrd="0" destOrd="0" presId="urn:microsoft.com/office/officeart/2005/8/layout/cycle5"/>
    <dgm:cxn modelId="{5E3BB809-B49E-4FAB-A4BD-E7A2BB92E044}" type="presOf" srcId="{8FB9ABBA-C9CB-40BF-9AEB-A983C50CF657}" destId="{3E05AF7F-2FB6-4E27-BEEA-45B86D82EFAD}" srcOrd="0" destOrd="0" presId="urn:microsoft.com/office/officeart/2005/8/layout/cycle5"/>
    <dgm:cxn modelId="{E74CBEA1-6A59-4296-9483-5E36A454580D}" srcId="{8297CEBE-29E4-441B-BF67-3894F11DB343}" destId="{A25AC2F2-E02A-46FF-BF2F-5396798399F2}" srcOrd="4" destOrd="0" parTransId="{149D14E9-AA3F-4A6C-B7B7-BA6376E1A5F4}" sibTransId="{0D45356D-9961-4152-9628-BFA9B3F85B64}"/>
    <dgm:cxn modelId="{027A6521-01E8-4892-ABE8-8261A62B5133}" srcId="{8297CEBE-29E4-441B-BF67-3894F11DB343}" destId="{8FB9ABBA-C9CB-40BF-9AEB-A983C50CF657}" srcOrd="0" destOrd="0" parTransId="{CEEBC4EF-1D1F-4656-8572-B3C431D36AC2}" sibTransId="{41F29C7A-35B1-458B-8CEF-46F7AEAA2A4E}"/>
    <dgm:cxn modelId="{F0266618-BF8F-4936-A437-3C49EF26274A}" type="presOf" srcId="{0D866D31-7BF5-4D39-9220-2B9B3F5BD1A8}" destId="{63467671-FAE5-47D4-82B2-4D743C8E8961}" srcOrd="0" destOrd="0" presId="urn:microsoft.com/office/officeart/2005/8/layout/cycle5"/>
    <dgm:cxn modelId="{6C34D458-06BD-43CD-863D-20B030B4588E}" type="presOf" srcId="{8297CEBE-29E4-441B-BF67-3894F11DB343}" destId="{C8AC313A-E878-4353-A92A-540F7BE20311}" srcOrd="0" destOrd="0" presId="urn:microsoft.com/office/officeart/2005/8/layout/cycle5"/>
    <dgm:cxn modelId="{6A0FC524-E0B1-4F57-8BE6-07DADE8E0907}" type="presOf" srcId="{882F20BA-7B49-4043-9973-7B0211537139}" destId="{4DE9122D-2F6C-432C-A943-5C976EACA074}" srcOrd="0" destOrd="0" presId="urn:microsoft.com/office/officeart/2005/8/layout/cycle5"/>
    <dgm:cxn modelId="{C35E316B-4264-47A5-BE7D-F5A015A58352}" type="presOf" srcId="{86AF065B-243F-49B9-B6F5-4ACDA21F0AAE}" destId="{931E48BF-3863-49BB-A7D5-4AC6B99B3F26}" srcOrd="0" destOrd="0" presId="urn:microsoft.com/office/officeart/2005/8/layout/cycle5"/>
    <dgm:cxn modelId="{869E814C-1152-43FF-A726-60666B20B037}" type="presOf" srcId="{A25AC2F2-E02A-46FF-BF2F-5396798399F2}" destId="{4226D2BB-3322-419F-980E-13B4BBE6A51F}" srcOrd="0" destOrd="0" presId="urn:microsoft.com/office/officeart/2005/8/layout/cycle5"/>
    <dgm:cxn modelId="{1B039DB3-DC26-4E4E-A955-884371931095}" type="presParOf" srcId="{C8AC313A-E878-4353-A92A-540F7BE20311}" destId="{3E05AF7F-2FB6-4E27-BEEA-45B86D82EFAD}" srcOrd="0" destOrd="0" presId="urn:microsoft.com/office/officeart/2005/8/layout/cycle5"/>
    <dgm:cxn modelId="{F3CC672A-96C5-4AC9-B1B7-FB6408493F2F}" type="presParOf" srcId="{C8AC313A-E878-4353-A92A-540F7BE20311}" destId="{33864CF5-9FB8-4619-8706-A389BAD915C6}" srcOrd="1" destOrd="0" presId="urn:microsoft.com/office/officeart/2005/8/layout/cycle5"/>
    <dgm:cxn modelId="{4507A1AD-8C87-4C48-A759-89049762CA71}" type="presParOf" srcId="{C8AC313A-E878-4353-A92A-540F7BE20311}" destId="{40007624-AED9-4A37-91F6-499DF7ECD378}" srcOrd="2" destOrd="0" presId="urn:microsoft.com/office/officeart/2005/8/layout/cycle5"/>
    <dgm:cxn modelId="{B03AD663-3F64-44F5-A111-D832EEF25C5D}" type="presParOf" srcId="{C8AC313A-E878-4353-A92A-540F7BE20311}" destId="{9345CD3D-31B4-444B-8C9C-951AA56D5D41}" srcOrd="3" destOrd="0" presId="urn:microsoft.com/office/officeart/2005/8/layout/cycle5"/>
    <dgm:cxn modelId="{AC822082-E7DF-4F15-B253-230D675DBE86}" type="presParOf" srcId="{C8AC313A-E878-4353-A92A-540F7BE20311}" destId="{1D649670-3F94-4462-84D5-52846B77C333}" srcOrd="4" destOrd="0" presId="urn:microsoft.com/office/officeart/2005/8/layout/cycle5"/>
    <dgm:cxn modelId="{C81E5988-CD0F-4B7D-B982-C9C6AFE6D0E7}" type="presParOf" srcId="{C8AC313A-E878-4353-A92A-540F7BE20311}" destId="{4DE9122D-2F6C-432C-A943-5C976EACA074}" srcOrd="5" destOrd="0" presId="urn:microsoft.com/office/officeart/2005/8/layout/cycle5"/>
    <dgm:cxn modelId="{124D95C7-E15D-4BB5-8282-422F0AE8E59C}" type="presParOf" srcId="{C8AC313A-E878-4353-A92A-540F7BE20311}" destId="{63467671-FAE5-47D4-82B2-4D743C8E8961}" srcOrd="6" destOrd="0" presId="urn:microsoft.com/office/officeart/2005/8/layout/cycle5"/>
    <dgm:cxn modelId="{B4C9B99B-6FEF-4DEC-8D01-E62F377B184E}" type="presParOf" srcId="{C8AC313A-E878-4353-A92A-540F7BE20311}" destId="{9564E123-A5CD-4F61-AB66-9806B27667AC}" srcOrd="7" destOrd="0" presId="urn:microsoft.com/office/officeart/2005/8/layout/cycle5"/>
    <dgm:cxn modelId="{3B5DBFE7-A510-42EE-8A55-73F29BCAAEFB}" type="presParOf" srcId="{C8AC313A-E878-4353-A92A-540F7BE20311}" destId="{931E48BF-3863-49BB-A7D5-4AC6B99B3F26}" srcOrd="8" destOrd="0" presId="urn:microsoft.com/office/officeart/2005/8/layout/cycle5"/>
    <dgm:cxn modelId="{15DA96C2-A5C8-42A5-B1DC-3C6224BBEE08}" type="presParOf" srcId="{C8AC313A-E878-4353-A92A-540F7BE20311}" destId="{B01F39FA-839A-4A62-8D32-386EBFB241CB}" srcOrd="9" destOrd="0" presId="urn:microsoft.com/office/officeart/2005/8/layout/cycle5"/>
    <dgm:cxn modelId="{E768CF2D-FE09-4A4B-B15A-33A5BE6E1EA8}" type="presParOf" srcId="{C8AC313A-E878-4353-A92A-540F7BE20311}" destId="{8D7B8611-657C-40DD-90BB-C833F354F3FF}" srcOrd="10" destOrd="0" presId="urn:microsoft.com/office/officeart/2005/8/layout/cycle5"/>
    <dgm:cxn modelId="{967433FD-B663-408E-9676-EF40A63E700A}" type="presParOf" srcId="{C8AC313A-E878-4353-A92A-540F7BE20311}" destId="{30B5EA44-087B-4C5F-B98E-E9470B074166}" srcOrd="11" destOrd="0" presId="urn:microsoft.com/office/officeart/2005/8/layout/cycle5"/>
    <dgm:cxn modelId="{99AE4491-2ABA-439B-81CE-A6FBA98A56E8}" type="presParOf" srcId="{C8AC313A-E878-4353-A92A-540F7BE20311}" destId="{4226D2BB-3322-419F-980E-13B4BBE6A51F}" srcOrd="12" destOrd="0" presId="urn:microsoft.com/office/officeart/2005/8/layout/cycle5"/>
    <dgm:cxn modelId="{08905E30-0342-4C8B-B415-88F58F05BA4A}" type="presParOf" srcId="{C8AC313A-E878-4353-A92A-540F7BE20311}" destId="{02C822E8-1982-411C-9A6F-32B427B5B391}" srcOrd="13" destOrd="0" presId="urn:microsoft.com/office/officeart/2005/8/layout/cycle5"/>
    <dgm:cxn modelId="{F74968A5-B754-429E-9FF1-5B887FE350DB}" type="presParOf" srcId="{C8AC313A-E878-4353-A92A-540F7BE20311}" destId="{DEB61F84-C6E2-4D9F-900E-94DD5B9A324F}" srcOrd="14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2244EFFA-3D38-494E-B6F3-17CC665B56E0}" type="doc">
      <dgm:prSet loTypeId="urn:microsoft.com/office/officeart/2005/8/layout/vList2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es-ES"/>
        </a:p>
      </dgm:t>
    </dgm:pt>
    <dgm:pt modelId="{9905A809-0BC7-4440-A196-870093ABB21F}">
      <dgm:prSet phldrT="[Texto]"/>
      <dgm:spPr/>
      <dgm:t>
        <a:bodyPr/>
        <a:lstStyle/>
        <a:p>
          <a:r>
            <a:rPr lang="es-EC" dirty="0" smtClean="0"/>
            <a:t>Construcción</a:t>
          </a:r>
          <a:endParaRPr lang="es-ES" dirty="0"/>
        </a:p>
      </dgm:t>
    </dgm:pt>
    <dgm:pt modelId="{DE117298-21C0-47EB-95C0-56EFE3671177}" type="parTrans" cxnId="{5F8F25F8-46AC-46C2-AEED-AEAA8CDEA1FB}">
      <dgm:prSet/>
      <dgm:spPr/>
      <dgm:t>
        <a:bodyPr/>
        <a:lstStyle/>
        <a:p>
          <a:endParaRPr lang="es-ES"/>
        </a:p>
      </dgm:t>
    </dgm:pt>
    <dgm:pt modelId="{5AFD5E05-D5E4-40E1-920E-F05D1FBC2115}" type="sibTrans" cxnId="{5F8F25F8-46AC-46C2-AEED-AEAA8CDEA1FB}">
      <dgm:prSet/>
      <dgm:spPr/>
      <dgm:t>
        <a:bodyPr/>
        <a:lstStyle/>
        <a:p>
          <a:endParaRPr lang="es-ES"/>
        </a:p>
      </dgm:t>
    </dgm:pt>
    <dgm:pt modelId="{43D5CD2F-75AF-44F4-B5E0-2074826849A5}">
      <dgm:prSet phldrT="[Texto]"/>
      <dgm:spPr/>
      <dgm:t>
        <a:bodyPr/>
        <a:lstStyle/>
        <a:p>
          <a:r>
            <a:rPr lang="es-EC" dirty="0" smtClean="0"/>
            <a:t>Aprobación</a:t>
          </a:r>
          <a:endParaRPr lang="es-ES" dirty="0"/>
        </a:p>
      </dgm:t>
    </dgm:pt>
    <dgm:pt modelId="{BED4C7B9-1AEE-403B-925F-B33F32BBC398}" type="parTrans" cxnId="{6C883A96-8130-411E-8CCA-7D8DE580F8D6}">
      <dgm:prSet/>
      <dgm:spPr/>
      <dgm:t>
        <a:bodyPr/>
        <a:lstStyle/>
        <a:p>
          <a:endParaRPr lang="es-ES"/>
        </a:p>
      </dgm:t>
    </dgm:pt>
    <dgm:pt modelId="{E4DE7776-D030-45A5-8817-2A2C0A2CE9BD}" type="sibTrans" cxnId="{6C883A96-8130-411E-8CCA-7D8DE580F8D6}">
      <dgm:prSet/>
      <dgm:spPr/>
      <dgm:t>
        <a:bodyPr/>
        <a:lstStyle/>
        <a:p>
          <a:endParaRPr lang="es-ES"/>
        </a:p>
      </dgm:t>
    </dgm:pt>
    <dgm:pt modelId="{5BC3FC16-E245-49AC-B633-730A60948536}">
      <dgm:prSet phldrT="[Texto]"/>
      <dgm:spPr/>
      <dgm:t>
        <a:bodyPr/>
        <a:lstStyle/>
        <a:p>
          <a:r>
            <a:rPr lang="es-EC" dirty="0" smtClean="0"/>
            <a:t>Actualización</a:t>
          </a:r>
          <a:endParaRPr lang="es-ES" dirty="0"/>
        </a:p>
      </dgm:t>
    </dgm:pt>
    <dgm:pt modelId="{3993CAA1-76E8-44CB-B577-937C5B3348E3}" type="parTrans" cxnId="{4CE988A4-8BD1-4D5B-B7E4-67AF1F71CC08}">
      <dgm:prSet/>
      <dgm:spPr/>
      <dgm:t>
        <a:bodyPr/>
        <a:lstStyle/>
        <a:p>
          <a:endParaRPr lang="es-ES"/>
        </a:p>
      </dgm:t>
    </dgm:pt>
    <dgm:pt modelId="{B07327E8-271E-41C2-BBC4-C74D3BA2B001}" type="sibTrans" cxnId="{4CE988A4-8BD1-4D5B-B7E4-67AF1F71CC08}">
      <dgm:prSet/>
      <dgm:spPr/>
      <dgm:t>
        <a:bodyPr/>
        <a:lstStyle/>
        <a:p>
          <a:endParaRPr lang="es-ES"/>
        </a:p>
      </dgm:t>
    </dgm:pt>
    <dgm:pt modelId="{4ECC62D2-1FEB-456F-BBBB-BA2C1E482534}">
      <dgm:prSet phldrT="[Texto]"/>
      <dgm:spPr/>
      <dgm:t>
        <a:bodyPr/>
        <a:lstStyle/>
        <a:p>
          <a:r>
            <a:rPr lang="es-EC" dirty="0" smtClean="0"/>
            <a:t>Gestión de resultados</a:t>
          </a:r>
          <a:endParaRPr lang="es-ES" dirty="0"/>
        </a:p>
      </dgm:t>
    </dgm:pt>
    <dgm:pt modelId="{EB4D3C05-11C7-4A24-8635-AC34558D3494}" type="parTrans" cxnId="{FFDBDEB0-CC5B-4A3F-9867-C68BC056C830}">
      <dgm:prSet/>
      <dgm:spPr/>
      <dgm:t>
        <a:bodyPr/>
        <a:lstStyle/>
        <a:p>
          <a:endParaRPr lang="es-ES"/>
        </a:p>
      </dgm:t>
    </dgm:pt>
    <dgm:pt modelId="{83084F89-2F19-43A8-87BD-309779A07C75}" type="sibTrans" cxnId="{FFDBDEB0-CC5B-4A3F-9867-C68BC056C830}">
      <dgm:prSet/>
      <dgm:spPr/>
      <dgm:t>
        <a:bodyPr/>
        <a:lstStyle/>
        <a:p>
          <a:endParaRPr lang="es-ES"/>
        </a:p>
      </dgm:t>
    </dgm:pt>
    <dgm:pt modelId="{6CC4695F-C7A9-4C5D-B645-6269EADA610C}">
      <dgm:prSet phldrT="[Texto]"/>
      <dgm:spPr/>
      <dgm:t>
        <a:bodyPr/>
        <a:lstStyle/>
        <a:p>
          <a:r>
            <a:rPr lang="es-EC" dirty="0" smtClean="0"/>
            <a:t>Control de Cambios</a:t>
          </a:r>
          <a:endParaRPr lang="es-ES" dirty="0"/>
        </a:p>
      </dgm:t>
    </dgm:pt>
    <dgm:pt modelId="{6506257A-39BD-46E3-BD53-B156F2D2BD71}" type="parTrans" cxnId="{6AAC3E84-8AFA-4DFA-832B-B2CB94E44EB1}">
      <dgm:prSet/>
      <dgm:spPr/>
      <dgm:t>
        <a:bodyPr/>
        <a:lstStyle/>
        <a:p>
          <a:endParaRPr lang="es-ES"/>
        </a:p>
      </dgm:t>
    </dgm:pt>
    <dgm:pt modelId="{856E93AE-247B-44CC-B97A-0A9FFFAACE51}" type="sibTrans" cxnId="{6AAC3E84-8AFA-4DFA-832B-B2CB94E44EB1}">
      <dgm:prSet/>
      <dgm:spPr/>
      <dgm:t>
        <a:bodyPr/>
        <a:lstStyle/>
        <a:p>
          <a:endParaRPr lang="es-ES"/>
        </a:p>
      </dgm:t>
    </dgm:pt>
    <dgm:pt modelId="{7EA8C597-9B9E-48EA-B62B-D615F169C12F}" type="pres">
      <dgm:prSet presAssocID="{2244EFFA-3D38-494E-B6F3-17CC665B56E0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s-ES"/>
        </a:p>
      </dgm:t>
    </dgm:pt>
    <dgm:pt modelId="{86F44FB5-916D-446B-8D9B-397D158F074A}" type="pres">
      <dgm:prSet presAssocID="{9905A809-0BC7-4440-A196-870093ABB21F}" presName="parentText" presStyleLbl="node1" presStyleIdx="0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A22F776-1752-4804-9F66-EC61A26D3FF9}" type="pres">
      <dgm:prSet presAssocID="{5AFD5E05-D5E4-40E1-920E-F05D1FBC2115}" presName="spacer" presStyleCnt="0"/>
      <dgm:spPr/>
      <dgm:t>
        <a:bodyPr/>
        <a:lstStyle/>
        <a:p>
          <a:endParaRPr lang="es-EC"/>
        </a:p>
      </dgm:t>
    </dgm:pt>
    <dgm:pt modelId="{2DF1811A-9F9A-4482-85E9-C2F4BF29CF5D}" type="pres">
      <dgm:prSet presAssocID="{43D5CD2F-75AF-44F4-B5E0-2074826849A5}" presName="parentText" presStyleLbl="node1" presStyleIdx="1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D678CDB1-1371-473A-8A53-F3E7DF8005B6}" type="pres">
      <dgm:prSet presAssocID="{E4DE7776-D030-45A5-8817-2A2C0A2CE9BD}" presName="spacer" presStyleCnt="0"/>
      <dgm:spPr/>
      <dgm:t>
        <a:bodyPr/>
        <a:lstStyle/>
        <a:p>
          <a:endParaRPr lang="es-EC"/>
        </a:p>
      </dgm:t>
    </dgm:pt>
    <dgm:pt modelId="{93E9D5DB-CB44-4B20-97FB-E95F11A99287}" type="pres">
      <dgm:prSet presAssocID="{5BC3FC16-E245-49AC-B633-730A60948536}" presName="parentText" presStyleLbl="node1" presStyleIdx="2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77522689-6D7F-43DC-8106-2C5C5680CFD7}" type="pres">
      <dgm:prSet presAssocID="{B07327E8-271E-41C2-BBC4-C74D3BA2B001}" presName="spacer" presStyleCnt="0"/>
      <dgm:spPr/>
      <dgm:t>
        <a:bodyPr/>
        <a:lstStyle/>
        <a:p>
          <a:endParaRPr lang="es-EC"/>
        </a:p>
      </dgm:t>
    </dgm:pt>
    <dgm:pt modelId="{18362A70-3B07-45E5-ACD1-7D5F7DE9CD32}" type="pres">
      <dgm:prSet presAssocID="{4ECC62D2-1FEB-456F-BBBB-BA2C1E482534}" presName="parentText" presStyleLbl="node1" presStyleIdx="3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  <dgm:pt modelId="{6D72F37E-A59F-4D59-B6EF-10AC20327EFF}" type="pres">
      <dgm:prSet presAssocID="{83084F89-2F19-43A8-87BD-309779A07C75}" presName="spacer" presStyleCnt="0"/>
      <dgm:spPr/>
      <dgm:t>
        <a:bodyPr/>
        <a:lstStyle/>
        <a:p>
          <a:endParaRPr lang="es-EC"/>
        </a:p>
      </dgm:t>
    </dgm:pt>
    <dgm:pt modelId="{8D7807CA-D2CE-4B36-9EFB-AC30339F1FCE}" type="pres">
      <dgm:prSet presAssocID="{6CC4695F-C7A9-4C5D-B645-6269EADA610C}" presName="parentText" presStyleLbl="node1" presStyleIdx="4" presStyleCnt="5">
        <dgm:presLayoutVars>
          <dgm:chMax val="0"/>
          <dgm:bulletEnabled val="1"/>
        </dgm:presLayoutVars>
      </dgm:prSet>
      <dgm:spPr/>
      <dgm:t>
        <a:bodyPr/>
        <a:lstStyle/>
        <a:p>
          <a:endParaRPr lang="es-ES"/>
        </a:p>
      </dgm:t>
    </dgm:pt>
  </dgm:ptLst>
  <dgm:cxnLst>
    <dgm:cxn modelId="{805048E8-B6F3-4072-AF84-29D12B335E3B}" type="presOf" srcId="{9905A809-0BC7-4440-A196-870093ABB21F}" destId="{86F44FB5-916D-446B-8D9B-397D158F074A}" srcOrd="0" destOrd="0" presId="urn:microsoft.com/office/officeart/2005/8/layout/vList2"/>
    <dgm:cxn modelId="{5F8F25F8-46AC-46C2-AEED-AEAA8CDEA1FB}" srcId="{2244EFFA-3D38-494E-B6F3-17CC665B56E0}" destId="{9905A809-0BC7-4440-A196-870093ABB21F}" srcOrd="0" destOrd="0" parTransId="{DE117298-21C0-47EB-95C0-56EFE3671177}" sibTransId="{5AFD5E05-D5E4-40E1-920E-F05D1FBC2115}"/>
    <dgm:cxn modelId="{6C883A96-8130-411E-8CCA-7D8DE580F8D6}" srcId="{2244EFFA-3D38-494E-B6F3-17CC665B56E0}" destId="{43D5CD2F-75AF-44F4-B5E0-2074826849A5}" srcOrd="1" destOrd="0" parTransId="{BED4C7B9-1AEE-403B-925F-B33F32BBC398}" sibTransId="{E4DE7776-D030-45A5-8817-2A2C0A2CE9BD}"/>
    <dgm:cxn modelId="{4CE988A4-8BD1-4D5B-B7E4-67AF1F71CC08}" srcId="{2244EFFA-3D38-494E-B6F3-17CC665B56E0}" destId="{5BC3FC16-E245-49AC-B633-730A60948536}" srcOrd="2" destOrd="0" parTransId="{3993CAA1-76E8-44CB-B577-937C5B3348E3}" sibTransId="{B07327E8-271E-41C2-BBC4-C74D3BA2B001}"/>
    <dgm:cxn modelId="{FAF5BC7D-4902-4B2A-A5B0-7E05B4A2A4EE}" type="presOf" srcId="{5BC3FC16-E245-49AC-B633-730A60948536}" destId="{93E9D5DB-CB44-4B20-97FB-E95F11A99287}" srcOrd="0" destOrd="0" presId="urn:microsoft.com/office/officeart/2005/8/layout/vList2"/>
    <dgm:cxn modelId="{D2004962-8FBB-4BFD-BB02-FA17ACE7AA1D}" type="presOf" srcId="{4ECC62D2-1FEB-456F-BBBB-BA2C1E482534}" destId="{18362A70-3B07-45E5-ACD1-7D5F7DE9CD32}" srcOrd="0" destOrd="0" presId="urn:microsoft.com/office/officeart/2005/8/layout/vList2"/>
    <dgm:cxn modelId="{32D20CFC-0CF2-4B3D-9F0E-DC98139D622A}" type="presOf" srcId="{2244EFFA-3D38-494E-B6F3-17CC665B56E0}" destId="{7EA8C597-9B9E-48EA-B62B-D615F169C12F}" srcOrd="0" destOrd="0" presId="urn:microsoft.com/office/officeart/2005/8/layout/vList2"/>
    <dgm:cxn modelId="{3ABB2E1A-B867-4DE5-AC62-37895099598A}" type="presOf" srcId="{43D5CD2F-75AF-44F4-B5E0-2074826849A5}" destId="{2DF1811A-9F9A-4482-85E9-C2F4BF29CF5D}" srcOrd="0" destOrd="0" presId="urn:microsoft.com/office/officeart/2005/8/layout/vList2"/>
    <dgm:cxn modelId="{6AAC3E84-8AFA-4DFA-832B-B2CB94E44EB1}" srcId="{2244EFFA-3D38-494E-B6F3-17CC665B56E0}" destId="{6CC4695F-C7A9-4C5D-B645-6269EADA610C}" srcOrd="4" destOrd="0" parTransId="{6506257A-39BD-46E3-BD53-B156F2D2BD71}" sibTransId="{856E93AE-247B-44CC-B97A-0A9FFFAACE51}"/>
    <dgm:cxn modelId="{FFDBDEB0-CC5B-4A3F-9867-C68BC056C830}" srcId="{2244EFFA-3D38-494E-B6F3-17CC665B56E0}" destId="{4ECC62D2-1FEB-456F-BBBB-BA2C1E482534}" srcOrd="3" destOrd="0" parTransId="{EB4D3C05-11C7-4A24-8635-AC34558D3494}" sibTransId="{83084F89-2F19-43A8-87BD-309779A07C75}"/>
    <dgm:cxn modelId="{E3F95191-C912-4B5F-8BC9-06D69BDA41B7}" type="presOf" srcId="{6CC4695F-C7A9-4C5D-B645-6269EADA610C}" destId="{8D7807CA-D2CE-4B36-9EFB-AC30339F1FCE}" srcOrd="0" destOrd="0" presId="urn:microsoft.com/office/officeart/2005/8/layout/vList2"/>
    <dgm:cxn modelId="{0D9752BA-1C7E-4813-86D2-BBB8ED9EFDC1}" type="presParOf" srcId="{7EA8C597-9B9E-48EA-B62B-D615F169C12F}" destId="{86F44FB5-916D-446B-8D9B-397D158F074A}" srcOrd="0" destOrd="0" presId="urn:microsoft.com/office/officeart/2005/8/layout/vList2"/>
    <dgm:cxn modelId="{47BB8E0B-3D6D-4251-950A-611C880D5668}" type="presParOf" srcId="{7EA8C597-9B9E-48EA-B62B-D615F169C12F}" destId="{DA22F776-1752-4804-9F66-EC61A26D3FF9}" srcOrd="1" destOrd="0" presId="urn:microsoft.com/office/officeart/2005/8/layout/vList2"/>
    <dgm:cxn modelId="{A01272DA-6A6F-4128-ACA3-1E0007421557}" type="presParOf" srcId="{7EA8C597-9B9E-48EA-B62B-D615F169C12F}" destId="{2DF1811A-9F9A-4482-85E9-C2F4BF29CF5D}" srcOrd="2" destOrd="0" presId="urn:microsoft.com/office/officeart/2005/8/layout/vList2"/>
    <dgm:cxn modelId="{10443CAE-C59A-4938-9CBE-82DC11349C98}" type="presParOf" srcId="{7EA8C597-9B9E-48EA-B62B-D615F169C12F}" destId="{D678CDB1-1371-473A-8A53-F3E7DF8005B6}" srcOrd="3" destOrd="0" presId="urn:microsoft.com/office/officeart/2005/8/layout/vList2"/>
    <dgm:cxn modelId="{F672F424-68FE-4BA3-B164-277B7C72888C}" type="presParOf" srcId="{7EA8C597-9B9E-48EA-B62B-D615F169C12F}" destId="{93E9D5DB-CB44-4B20-97FB-E95F11A99287}" srcOrd="4" destOrd="0" presId="urn:microsoft.com/office/officeart/2005/8/layout/vList2"/>
    <dgm:cxn modelId="{AB08D9C5-5B42-4FBC-B0D5-1D0C9D8F1D95}" type="presParOf" srcId="{7EA8C597-9B9E-48EA-B62B-D615F169C12F}" destId="{77522689-6D7F-43DC-8106-2C5C5680CFD7}" srcOrd="5" destOrd="0" presId="urn:microsoft.com/office/officeart/2005/8/layout/vList2"/>
    <dgm:cxn modelId="{CD764A31-3525-42A2-B4DF-A80B4F1B6F98}" type="presParOf" srcId="{7EA8C597-9B9E-48EA-B62B-D615F169C12F}" destId="{18362A70-3B07-45E5-ACD1-7D5F7DE9CD32}" srcOrd="6" destOrd="0" presId="urn:microsoft.com/office/officeart/2005/8/layout/vList2"/>
    <dgm:cxn modelId="{1E99F04A-84AF-4C23-B5F7-B698A786B1E1}" type="presParOf" srcId="{7EA8C597-9B9E-48EA-B62B-D615F169C12F}" destId="{6D72F37E-A59F-4D59-B6EF-10AC20327EFF}" srcOrd="7" destOrd="0" presId="urn:microsoft.com/office/officeart/2005/8/layout/vList2"/>
    <dgm:cxn modelId="{A383588C-B9B1-4180-8693-BE72DB8C0B4A}" type="presParOf" srcId="{7EA8C597-9B9E-48EA-B62B-D615F169C12F}" destId="{8D7807CA-D2CE-4B36-9EFB-AC30339F1FCE}" srcOrd="8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AE84DF6-39D8-4D85-A446-BE2507288B77}">
      <dsp:nvSpPr>
        <dsp:cNvPr id="0" name=""/>
        <dsp:cNvSpPr/>
      </dsp:nvSpPr>
      <dsp:spPr>
        <a:xfrm>
          <a:off x="0" y="401814"/>
          <a:ext cx="7072362" cy="1597050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just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1" kern="1200" dirty="0" smtClean="0"/>
            <a:t>Permite </a:t>
          </a:r>
          <a:r>
            <a:rPr lang="es-ES" sz="1800" b="1" u="none" kern="1200" dirty="0" smtClean="0"/>
            <a:t>sistematizar y  gestionar:</a:t>
          </a:r>
        </a:p>
        <a:p>
          <a:pPr lvl="0" algn="just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b="0" u="none" kern="1200" dirty="0" smtClean="0"/>
            <a:t>	- Planes </a:t>
          </a:r>
          <a:r>
            <a:rPr lang="es-ES" sz="1800" kern="1200" dirty="0" smtClean="0"/>
            <a:t>estratégicos y operativos</a:t>
          </a:r>
        </a:p>
        <a:p>
          <a:pPr lvl="0" algn="just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	- Programas, proyectos, </a:t>
          </a:r>
          <a:r>
            <a:rPr lang="es-ES" sz="1800" b="0" kern="1200" dirty="0" smtClean="0"/>
            <a:t>procesos</a:t>
          </a:r>
          <a:r>
            <a:rPr lang="es-ES" sz="1800" kern="1200" dirty="0" smtClean="0"/>
            <a:t> </a:t>
          </a:r>
        </a:p>
        <a:p>
          <a:pPr lvl="0" algn="just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800" kern="1200" dirty="0" smtClean="0"/>
            <a:t>	- Resultados </a:t>
          </a:r>
          <a:endParaRPr lang="es-EC" sz="1800" kern="1200" dirty="0"/>
        </a:p>
      </dsp:txBody>
      <dsp:txXfrm>
        <a:off x="0" y="401814"/>
        <a:ext cx="7072362" cy="1597050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D0BD0F5-A37E-4856-A43C-24DB8371D61E}">
      <dsp:nvSpPr>
        <dsp:cNvPr id="0" name=""/>
        <dsp:cNvSpPr/>
      </dsp:nvSpPr>
      <dsp:spPr>
        <a:xfrm>
          <a:off x="162149" y="97276"/>
          <a:ext cx="7238983" cy="2089619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b="1" kern="1200" dirty="0" smtClean="0"/>
            <a:t>Guía la </a:t>
          </a:r>
          <a:r>
            <a:rPr lang="es-ES" sz="1900" b="1" u="none" kern="1200" dirty="0" smtClean="0"/>
            <a:t>implementación de GPR. </a:t>
          </a:r>
          <a:r>
            <a:rPr lang="es-ES" sz="1900" b="1" kern="1200" dirty="0" smtClean="0"/>
            <a:t>Establece </a:t>
          </a:r>
          <a:r>
            <a:rPr lang="es-ES" sz="1900" b="1" u="none" kern="1200" dirty="0" smtClean="0"/>
            <a:t>una jerarquía de planes: </a:t>
          </a:r>
        </a:p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- Nivel superior: Plan del Buen Vivir y Agendas Sectoriales</a:t>
          </a:r>
        </a:p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- Segundo nivel: Planes Nacional  Estratégicos institucionales</a:t>
          </a:r>
        </a:p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- Tercer nivel: Planes estratégicos institucionales (opcional)</a:t>
          </a:r>
        </a:p>
        <a:p>
          <a:pPr lvl="0" algn="l" defTabSz="8445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S" sz="1900" kern="1200" dirty="0" smtClean="0"/>
            <a:t>- Cuarto nivel: Planes operativos institucionales (proyectos y procesos)</a:t>
          </a:r>
          <a:endParaRPr lang="es-EC" sz="1900" kern="1200" dirty="0"/>
        </a:p>
      </dsp:txBody>
      <dsp:txXfrm>
        <a:off x="162149" y="97276"/>
        <a:ext cx="7238983" cy="2089619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3E05AF7F-2FB6-4E27-BEEA-45B86D82EFAD}">
      <dsp:nvSpPr>
        <dsp:cNvPr id="0" name=""/>
        <dsp:cNvSpPr/>
      </dsp:nvSpPr>
      <dsp:spPr>
        <a:xfrm>
          <a:off x="3641830" y="2174"/>
          <a:ext cx="1333865" cy="86701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500" b="1" kern="1200" dirty="0" smtClean="0"/>
            <a:t>Construcción</a:t>
          </a:r>
          <a:endParaRPr lang="es-EC" sz="1500" b="1" kern="1200" dirty="0"/>
        </a:p>
      </dsp:txBody>
      <dsp:txXfrm>
        <a:off x="3641830" y="2174"/>
        <a:ext cx="1333865" cy="867012"/>
      </dsp:txXfrm>
    </dsp:sp>
    <dsp:sp modelId="{40007624-AED9-4A37-91F6-499DF7ECD378}">
      <dsp:nvSpPr>
        <dsp:cNvPr id="0" name=""/>
        <dsp:cNvSpPr/>
      </dsp:nvSpPr>
      <dsp:spPr>
        <a:xfrm>
          <a:off x="2575722" y="435680"/>
          <a:ext cx="3466081" cy="3466081"/>
        </a:xfrm>
        <a:custGeom>
          <a:avLst/>
          <a:gdLst/>
          <a:ahLst/>
          <a:cxnLst/>
          <a:rect l="0" t="0" r="0" b="0"/>
          <a:pathLst>
            <a:path>
              <a:moveTo>
                <a:pt x="2578872" y="220427"/>
              </a:moveTo>
              <a:arcTo wR="1733040" hR="1733040" stAng="17952797" swAng="1212552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45CD3D-31B4-444B-8C9C-951AA56D5D41}">
      <dsp:nvSpPr>
        <dsp:cNvPr id="0" name=""/>
        <dsp:cNvSpPr/>
      </dsp:nvSpPr>
      <dsp:spPr>
        <a:xfrm>
          <a:off x="5290050" y="1199675"/>
          <a:ext cx="1333865" cy="86701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500" b="1" kern="1200" dirty="0" smtClean="0"/>
            <a:t>Aprobación y Cierre</a:t>
          </a:r>
          <a:endParaRPr lang="es-EC" sz="1500" b="1" kern="1200" dirty="0"/>
        </a:p>
      </dsp:txBody>
      <dsp:txXfrm>
        <a:off x="5290050" y="1199675"/>
        <a:ext cx="1333865" cy="867012"/>
      </dsp:txXfrm>
    </dsp:sp>
    <dsp:sp modelId="{4DE9122D-2F6C-432C-A943-5C976EACA074}">
      <dsp:nvSpPr>
        <dsp:cNvPr id="0" name=""/>
        <dsp:cNvSpPr/>
      </dsp:nvSpPr>
      <dsp:spPr>
        <a:xfrm>
          <a:off x="2575722" y="435680"/>
          <a:ext cx="3466081" cy="3466081"/>
        </a:xfrm>
        <a:custGeom>
          <a:avLst/>
          <a:gdLst/>
          <a:ahLst/>
          <a:cxnLst/>
          <a:rect l="0" t="0" r="0" b="0"/>
          <a:pathLst>
            <a:path>
              <a:moveTo>
                <a:pt x="3461935" y="1852839"/>
              </a:moveTo>
              <a:arcTo wR="1733040" hR="1733040" stAng="21837829" swAng="1360510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3467671-FAE5-47D4-82B2-4D743C8E8961}">
      <dsp:nvSpPr>
        <dsp:cNvPr id="0" name=""/>
        <dsp:cNvSpPr/>
      </dsp:nvSpPr>
      <dsp:spPr>
        <a:xfrm>
          <a:off x="4660486" y="3137274"/>
          <a:ext cx="1333865" cy="86701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500" b="1" kern="1200" dirty="0" smtClean="0"/>
            <a:t>Actualización</a:t>
          </a:r>
          <a:endParaRPr lang="es-EC" sz="1500" b="1" kern="1200" dirty="0"/>
        </a:p>
      </dsp:txBody>
      <dsp:txXfrm>
        <a:off x="4660486" y="3137274"/>
        <a:ext cx="1333865" cy="867012"/>
      </dsp:txXfrm>
    </dsp:sp>
    <dsp:sp modelId="{931E48BF-3863-49BB-A7D5-4AC6B99B3F26}">
      <dsp:nvSpPr>
        <dsp:cNvPr id="0" name=""/>
        <dsp:cNvSpPr/>
      </dsp:nvSpPr>
      <dsp:spPr>
        <a:xfrm>
          <a:off x="2575722" y="435680"/>
          <a:ext cx="3466081" cy="3466081"/>
        </a:xfrm>
        <a:custGeom>
          <a:avLst/>
          <a:gdLst/>
          <a:ahLst/>
          <a:cxnLst/>
          <a:rect l="0" t="0" r="0" b="0"/>
          <a:pathLst>
            <a:path>
              <a:moveTo>
                <a:pt x="1945995" y="3452947"/>
              </a:moveTo>
              <a:arcTo wR="1733040" hR="1733040" stAng="4976502" swAng="846996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01F39FA-839A-4A62-8D32-386EBFB241CB}">
      <dsp:nvSpPr>
        <dsp:cNvPr id="0" name=""/>
        <dsp:cNvSpPr/>
      </dsp:nvSpPr>
      <dsp:spPr>
        <a:xfrm>
          <a:off x="2623174" y="3137274"/>
          <a:ext cx="1333865" cy="86701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500" b="1" kern="1200" dirty="0" smtClean="0"/>
            <a:t>Gestión y Seguimiento de Resultados</a:t>
          </a:r>
          <a:endParaRPr lang="es-EC" sz="1500" b="1" kern="1200" dirty="0"/>
        </a:p>
      </dsp:txBody>
      <dsp:txXfrm>
        <a:off x="2623174" y="3137274"/>
        <a:ext cx="1333865" cy="867012"/>
      </dsp:txXfrm>
    </dsp:sp>
    <dsp:sp modelId="{30B5EA44-087B-4C5F-B98E-E9470B074166}">
      <dsp:nvSpPr>
        <dsp:cNvPr id="0" name=""/>
        <dsp:cNvSpPr/>
      </dsp:nvSpPr>
      <dsp:spPr>
        <a:xfrm>
          <a:off x="2575722" y="435680"/>
          <a:ext cx="3466081" cy="3466081"/>
        </a:xfrm>
        <a:custGeom>
          <a:avLst/>
          <a:gdLst/>
          <a:ahLst/>
          <a:cxnLst/>
          <a:rect l="0" t="0" r="0" b="0"/>
          <a:pathLst>
            <a:path>
              <a:moveTo>
                <a:pt x="183963" y="2510079"/>
              </a:moveTo>
              <a:arcTo wR="1733040" hR="1733040" stAng="9201661" swAng="1360510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226D2BB-3322-419F-980E-13B4BBE6A51F}">
      <dsp:nvSpPr>
        <dsp:cNvPr id="0" name=""/>
        <dsp:cNvSpPr/>
      </dsp:nvSpPr>
      <dsp:spPr>
        <a:xfrm>
          <a:off x="1993610" y="1199675"/>
          <a:ext cx="1333865" cy="867012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7150" tIns="57150" rIns="57150" bIns="571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1500" b="1" kern="1200" dirty="0" smtClean="0"/>
            <a:t>Control de Cambios</a:t>
          </a:r>
          <a:endParaRPr lang="es-EC" sz="1500" b="1" kern="1200" dirty="0"/>
        </a:p>
      </dsp:txBody>
      <dsp:txXfrm>
        <a:off x="1993610" y="1199675"/>
        <a:ext cx="1333865" cy="867012"/>
      </dsp:txXfrm>
    </dsp:sp>
    <dsp:sp modelId="{DEB61F84-C6E2-4D9F-900E-94DD5B9A324F}">
      <dsp:nvSpPr>
        <dsp:cNvPr id="0" name=""/>
        <dsp:cNvSpPr/>
      </dsp:nvSpPr>
      <dsp:spPr>
        <a:xfrm>
          <a:off x="2575722" y="435680"/>
          <a:ext cx="3466081" cy="3466081"/>
        </a:xfrm>
        <a:custGeom>
          <a:avLst/>
          <a:gdLst/>
          <a:ahLst/>
          <a:cxnLst/>
          <a:rect l="0" t="0" r="0" b="0"/>
          <a:pathLst>
            <a:path>
              <a:moveTo>
                <a:pt x="416750" y="605738"/>
              </a:moveTo>
              <a:arcTo wR="1733040" hR="1733040" stAng="13234651" swAng="1212552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6F44FB5-916D-446B-8D9B-397D158F074A}">
      <dsp:nvSpPr>
        <dsp:cNvPr id="0" name=""/>
        <dsp:cNvSpPr/>
      </dsp:nvSpPr>
      <dsp:spPr>
        <a:xfrm>
          <a:off x="0" y="60713"/>
          <a:ext cx="3652936" cy="52767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200" kern="1200" dirty="0" smtClean="0"/>
            <a:t>Construcción</a:t>
          </a:r>
          <a:endParaRPr lang="es-ES" sz="2200" kern="1200" dirty="0"/>
        </a:p>
      </dsp:txBody>
      <dsp:txXfrm>
        <a:off x="0" y="60713"/>
        <a:ext cx="3652936" cy="527670"/>
      </dsp:txXfrm>
    </dsp:sp>
    <dsp:sp modelId="{2DF1811A-9F9A-4482-85E9-C2F4BF29CF5D}">
      <dsp:nvSpPr>
        <dsp:cNvPr id="0" name=""/>
        <dsp:cNvSpPr/>
      </dsp:nvSpPr>
      <dsp:spPr>
        <a:xfrm>
          <a:off x="0" y="651743"/>
          <a:ext cx="3652936" cy="52767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200" kern="1200" dirty="0" smtClean="0"/>
            <a:t>Aprobación</a:t>
          </a:r>
          <a:endParaRPr lang="es-ES" sz="2200" kern="1200" dirty="0"/>
        </a:p>
      </dsp:txBody>
      <dsp:txXfrm>
        <a:off x="0" y="651743"/>
        <a:ext cx="3652936" cy="527670"/>
      </dsp:txXfrm>
    </dsp:sp>
    <dsp:sp modelId="{93E9D5DB-CB44-4B20-97FB-E95F11A99287}">
      <dsp:nvSpPr>
        <dsp:cNvPr id="0" name=""/>
        <dsp:cNvSpPr/>
      </dsp:nvSpPr>
      <dsp:spPr>
        <a:xfrm>
          <a:off x="0" y="1242773"/>
          <a:ext cx="3652936" cy="52767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200" kern="1200" dirty="0" smtClean="0"/>
            <a:t>Actualización</a:t>
          </a:r>
          <a:endParaRPr lang="es-ES" sz="2200" kern="1200" dirty="0"/>
        </a:p>
      </dsp:txBody>
      <dsp:txXfrm>
        <a:off x="0" y="1242773"/>
        <a:ext cx="3652936" cy="527670"/>
      </dsp:txXfrm>
    </dsp:sp>
    <dsp:sp modelId="{18362A70-3B07-45E5-ACD1-7D5F7DE9CD32}">
      <dsp:nvSpPr>
        <dsp:cNvPr id="0" name=""/>
        <dsp:cNvSpPr/>
      </dsp:nvSpPr>
      <dsp:spPr>
        <a:xfrm>
          <a:off x="0" y="1833803"/>
          <a:ext cx="3652936" cy="52767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200" kern="1200" dirty="0" smtClean="0"/>
            <a:t>Gestión de resultados</a:t>
          </a:r>
          <a:endParaRPr lang="es-ES" sz="2200" kern="1200" dirty="0"/>
        </a:p>
      </dsp:txBody>
      <dsp:txXfrm>
        <a:off x="0" y="1833803"/>
        <a:ext cx="3652936" cy="527670"/>
      </dsp:txXfrm>
    </dsp:sp>
    <dsp:sp modelId="{8D7807CA-D2CE-4B36-9EFB-AC30339F1FCE}">
      <dsp:nvSpPr>
        <dsp:cNvPr id="0" name=""/>
        <dsp:cNvSpPr/>
      </dsp:nvSpPr>
      <dsp:spPr>
        <a:xfrm>
          <a:off x="0" y="2424833"/>
          <a:ext cx="3652936" cy="527670"/>
        </a:xfrm>
        <a:prstGeom prst="round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lvl="0" algn="l" defTabSz="977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EC" sz="2200" kern="1200" dirty="0" smtClean="0"/>
            <a:t>Control de Cambios</a:t>
          </a:r>
          <a:endParaRPr lang="es-ES" sz="2200" kern="1200" dirty="0"/>
        </a:p>
      </dsp:txBody>
      <dsp:txXfrm>
        <a:off x="0" y="2424833"/>
        <a:ext cx="3652936" cy="52767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C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54450" y="0"/>
            <a:ext cx="2949575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3CA58D69-8826-4257-8384-20982E379EDB}" type="datetimeFigureOut">
              <a:rPr lang="es-EC"/>
              <a:pPr>
                <a:defRPr/>
              </a:pPr>
              <a:t>08/05/2013</a:t>
            </a:fld>
            <a:endParaRPr lang="es-EC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C" noProof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1038" y="4721225"/>
            <a:ext cx="5443537" cy="447198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C" noProof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54450" y="9440863"/>
            <a:ext cx="2949575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9D98522B-A409-4E6E-B2E2-8B886D0C83DE}" type="slidenum">
              <a:rPr lang="es-EC"/>
              <a:pPr>
                <a:defRPr/>
              </a:pPr>
              <a:t>‹#›</a:t>
            </a:fld>
            <a:endParaRPr lang="es-EC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4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2700"/>
            <a:ext cx="9144000" cy="686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755576" y="2852936"/>
            <a:ext cx="7772400" cy="1470025"/>
          </a:xfrm>
        </p:spPr>
        <p:txBody>
          <a:bodyPr/>
          <a:lstStyle>
            <a:lvl1pPr>
              <a:defRPr b="1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C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4365104"/>
            <a:ext cx="6400800" cy="864096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dirty="0" smtClean="0"/>
              <a:t>Haga clic para modificar el estilo de subtítulo del patrón</a:t>
            </a:r>
            <a:endParaRPr lang="es-EC" dirty="0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868437-3A4C-423C-9617-9BBE0A473597}" type="datetimeFigureOut">
              <a:rPr lang="es-EC"/>
              <a:pPr>
                <a:defRPr/>
              </a:pPr>
              <a:t>08/05/2013</a:t>
            </a:fld>
            <a:endParaRPr lang="es-EC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C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4E5DD97-DEBA-46D7-BBF4-BCC40BFEEBDF}" type="slidenum">
              <a:rPr lang="es-EC"/>
              <a:pPr>
                <a:defRPr/>
              </a:pPr>
              <a:t>‹#›</a:t>
            </a:fld>
            <a:endParaRPr lang="es-EC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2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0163"/>
            <a:ext cx="9144000" cy="689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3C379D-78F6-4867-A29F-54ADDCBB4E50}" type="datetimeFigureOut">
              <a:rPr lang="es-EC"/>
              <a:pPr>
                <a:defRPr/>
              </a:pPr>
              <a:t>08/05/2013</a:t>
            </a:fld>
            <a:endParaRPr lang="es-EC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C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388192A-479C-4EA4-BB16-DC295F24AC1A}" type="slidenum">
              <a:rPr lang="es-EC"/>
              <a:pPr>
                <a:defRPr/>
              </a:pPr>
              <a:t>‹#›</a:t>
            </a:fld>
            <a:endParaRPr lang="es-EC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2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0163"/>
            <a:ext cx="9144000" cy="689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34E18B-4343-4AC7-9D34-07052FB932F1}" type="datetimeFigureOut">
              <a:rPr lang="es-EC"/>
              <a:pPr>
                <a:defRPr/>
              </a:pPr>
              <a:t>08/05/2013</a:t>
            </a:fld>
            <a:endParaRPr lang="es-EC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C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599F594-B7C9-454D-AFB0-A557C5399218}" type="slidenum">
              <a:rPr lang="es-EC"/>
              <a:pPr>
                <a:defRPr/>
              </a:pPr>
              <a:t>‹#›</a:t>
            </a:fld>
            <a:endParaRPr lang="es-EC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547017" y="672670"/>
            <a:ext cx="6731645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>
            <a:lvl1pPr>
              <a:defRPr sz="1600">
                <a:solidFill>
                  <a:schemeClr val="tx1"/>
                </a:solidFill>
                <a:latin typeface="Calibri" pitchFamily="34" charset="0"/>
                <a:cs typeface="Calibri" pitchFamily="34" charset="0"/>
              </a:defRPr>
            </a:lvl1pPr>
          </a:lstStyle>
          <a:p>
            <a:pPr lvl="0"/>
            <a:r>
              <a:rPr lang="en-US" altLang="en-US" dirty="0" smtClean="0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2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0163"/>
            <a:ext cx="9144000" cy="689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95536" y="188640"/>
            <a:ext cx="6635080" cy="634082"/>
          </a:xfrm>
        </p:spPr>
        <p:txBody>
          <a:bodyPr>
            <a:noAutofit/>
          </a:bodyPr>
          <a:lstStyle>
            <a:lvl1pPr algn="l">
              <a:defRPr sz="3200" b="1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EC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4929411"/>
          </a:xfrm>
        </p:spPr>
        <p:txBody>
          <a:bodyPr/>
          <a:lstStyle/>
          <a:p>
            <a:pPr lvl="0"/>
            <a:r>
              <a:rPr lang="es-ES" dirty="0" smtClean="0"/>
              <a:t>Haga clic para modificar el estilo de texto del patrón</a:t>
            </a:r>
          </a:p>
          <a:p>
            <a:pPr lvl="1"/>
            <a:r>
              <a:rPr lang="es-ES" dirty="0" smtClean="0"/>
              <a:t>Segundo nivel</a:t>
            </a:r>
          </a:p>
          <a:p>
            <a:pPr lvl="2"/>
            <a:r>
              <a:rPr lang="es-ES" dirty="0" smtClean="0"/>
              <a:t>Tercer nivel</a:t>
            </a:r>
          </a:p>
          <a:p>
            <a:pPr lvl="3"/>
            <a:r>
              <a:rPr lang="es-ES" dirty="0" smtClean="0"/>
              <a:t>Cuarto nivel</a:t>
            </a:r>
          </a:p>
          <a:p>
            <a:pPr lvl="4"/>
            <a:r>
              <a:rPr lang="es-ES" dirty="0" smtClean="0"/>
              <a:t>Quinto nivel</a:t>
            </a:r>
            <a:endParaRPr lang="es-EC" dirty="0"/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FE5BCF-B9C4-4D95-8986-319DA5918866}" type="datetimeFigureOut">
              <a:rPr lang="es-EC"/>
              <a:pPr>
                <a:defRPr/>
              </a:pPr>
              <a:t>08/05/2013</a:t>
            </a:fld>
            <a:endParaRPr lang="es-EC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0" y="6492875"/>
            <a:ext cx="8748713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C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9BE1335-EC2E-4472-92DB-75A5B1644AAF}" type="slidenum">
              <a:rPr lang="es-EC"/>
              <a:pPr>
                <a:defRPr/>
              </a:pPr>
              <a:t>‹#›</a:t>
            </a:fld>
            <a:endParaRPr lang="es-EC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2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0163"/>
            <a:ext cx="9144000" cy="689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DD5771-D86B-45AF-B254-CEF3745C45B3}" type="datetimeFigureOut">
              <a:rPr lang="es-EC"/>
              <a:pPr>
                <a:defRPr/>
              </a:pPr>
              <a:t>08/05/2013</a:t>
            </a:fld>
            <a:endParaRPr lang="es-EC"/>
          </a:p>
        </p:txBody>
      </p:sp>
      <p:sp>
        <p:nvSpPr>
          <p:cNvPr id="6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C"/>
          </a:p>
        </p:txBody>
      </p:sp>
      <p:sp>
        <p:nvSpPr>
          <p:cNvPr id="7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939484-BCF7-4C69-8EBE-35334CBBB080}" type="slidenum">
              <a:rPr lang="es-EC"/>
              <a:pPr>
                <a:defRPr/>
              </a:pPr>
              <a:t>‹#›</a:t>
            </a:fld>
            <a:endParaRPr lang="es-EC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2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0163"/>
            <a:ext cx="9144000" cy="689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6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FEF212-3956-4601-BE26-7D425992615A}" type="datetimeFigureOut">
              <a:rPr lang="es-EC"/>
              <a:pPr>
                <a:defRPr/>
              </a:pPr>
              <a:t>08/05/2013</a:t>
            </a:fld>
            <a:endParaRPr lang="es-EC"/>
          </a:p>
        </p:txBody>
      </p:sp>
      <p:sp>
        <p:nvSpPr>
          <p:cNvPr id="7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C"/>
          </a:p>
        </p:txBody>
      </p:sp>
      <p:sp>
        <p:nvSpPr>
          <p:cNvPr id="8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B408D35-82FB-4965-A825-283EF8392DB9}" type="slidenum">
              <a:rPr lang="es-EC"/>
              <a:pPr>
                <a:defRPr/>
              </a:pPr>
              <a:t>‹#›</a:t>
            </a:fld>
            <a:endParaRPr lang="es-EC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2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0163"/>
            <a:ext cx="9144000" cy="689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8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CB7CED-811E-48E8-B914-BB4C594057C9}" type="datetimeFigureOut">
              <a:rPr lang="es-EC"/>
              <a:pPr>
                <a:defRPr/>
              </a:pPr>
              <a:t>08/05/2013</a:t>
            </a:fld>
            <a:endParaRPr lang="es-EC"/>
          </a:p>
        </p:txBody>
      </p:sp>
      <p:sp>
        <p:nvSpPr>
          <p:cNvPr id="9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C"/>
          </a:p>
        </p:txBody>
      </p:sp>
      <p:sp>
        <p:nvSpPr>
          <p:cNvPr id="10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FB47BD-D51A-4029-B3DF-D48CBF13937C}" type="slidenum">
              <a:rPr lang="es-EC"/>
              <a:pPr>
                <a:defRPr/>
              </a:pPr>
              <a:t>‹#›</a:t>
            </a:fld>
            <a:endParaRPr lang="es-EC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0163"/>
            <a:ext cx="9144000" cy="689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4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D11FD-B31D-4428-A9E1-159D3392B08E}" type="datetimeFigureOut">
              <a:rPr lang="es-EC"/>
              <a:pPr>
                <a:defRPr/>
              </a:pPr>
              <a:t>08/05/2013</a:t>
            </a:fld>
            <a:endParaRPr lang="es-EC"/>
          </a:p>
        </p:txBody>
      </p:sp>
      <p:sp>
        <p:nvSpPr>
          <p:cNvPr id="5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C"/>
          </a:p>
        </p:txBody>
      </p:sp>
      <p:sp>
        <p:nvSpPr>
          <p:cNvPr id="6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A09F36-E784-4D56-BDAA-4B183BF6CAAC}" type="slidenum">
              <a:rPr lang="es-EC"/>
              <a:pPr>
                <a:defRPr/>
              </a:pPr>
              <a:t>‹#›</a:t>
            </a:fld>
            <a:endParaRPr lang="es-EC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2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0163"/>
            <a:ext cx="9144000" cy="689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695A396-E343-4ED3-B650-7D51468B2D1C}" type="datetimeFigureOut">
              <a:rPr lang="es-EC"/>
              <a:pPr>
                <a:defRPr/>
              </a:pPr>
              <a:t>08/05/2013</a:t>
            </a:fld>
            <a:endParaRPr lang="es-EC"/>
          </a:p>
        </p:txBody>
      </p:sp>
      <p:sp>
        <p:nvSpPr>
          <p:cNvPr id="4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C"/>
          </a:p>
        </p:txBody>
      </p:sp>
      <p:sp>
        <p:nvSpPr>
          <p:cNvPr id="5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6DF929-BDEE-412D-8559-12882FCF8EDD}" type="slidenum">
              <a:rPr lang="es-EC"/>
              <a:pPr>
                <a:defRPr/>
              </a:pPr>
              <a:t>‹#›</a:t>
            </a:fld>
            <a:endParaRPr lang="es-EC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2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0163"/>
            <a:ext cx="9144000" cy="689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6CF32C-E7D4-45C5-B444-D72DC53E2240}" type="datetimeFigureOut">
              <a:rPr lang="es-EC"/>
              <a:pPr>
                <a:defRPr/>
              </a:pPr>
              <a:t>08/05/2013</a:t>
            </a:fld>
            <a:endParaRPr lang="es-EC"/>
          </a:p>
        </p:txBody>
      </p:sp>
      <p:sp>
        <p:nvSpPr>
          <p:cNvPr id="7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C"/>
          </a:p>
        </p:txBody>
      </p:sp>
      <p:sp>
        <p:nvSpPr>
          <p:cNvPr id="8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55147EE-54AB-4507-B551-5D4C3575A7E0}" type="slidenum">
              <a:rPr lang="es-EC"/>
              <a:pPr>
                <a:defRPr/>
              </a:pPr>
              <a:t>‹#›</a:t>
            </a:fld>
            <a:endParaRPr lang="es-EC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2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30163"/>
            <a:ext cx="9144000" cy="6891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C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s-EC" noProof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D6A0B3-B841-4FED-9A92-D9D4E74AF7E3}" type="datetimeFigureOut">
              <a:rPr lang="es-EC"/>
              <a:pPr>
                <a:defRPr/>
              </a:pPr>
              <a:t>08/05/2013</a:t>
            </a:fld>
            <a:endParaRPr lang="es-EC"/>
          </a:p>
        </p:txBody>
      </p:sp>
      <p:sp>
        <p:nvSpPr>
          <p:cNvPr id="7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C"/>
          </a:p>
        </p:txBody>
      </p:sp>
      <p:sp>
        <p:nvSpPr>
          <p:cNvPr id="8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754AE6-6502-4C86-88A1-745389FBA6EB}" type="slidenum">
              <a:rPr lang="es-EC"/>
              <a:pPr>
                <a:defRPr/>
              </a:pPr>
              <a:t>‹#›</a:t>
            </a:fld>
            <a:endParaRPr lang="es-EC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1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s-EC" smtClean="0"/>
          </a:p>
        </p:txBody>
      </p:sp>
      <p:sp>
        <p:nvSpPr>
          <p:cNvPr id="1027" name="2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C" smtClean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9F648515-8C6F-4FE3-BC22-6D3A88737022}" type="datetimeFigureOut">
              <a:rPr lang="es-EC"/>
              <a:pPr>
                <a:defRPr/>
              </a:pPr>
              <a:t>08/05/2013</a:t>
            </a:fld>
            <a:endParaRPr lang="es-EC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s-EC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fld id="{BA969EBA-526C-4AF5-8CEC-0802F8A4572C}" type="slidenum">
              <a:rPr lang="es-EC"/>
              <a:pPr>
                <a:defRPr/>
              </a:pPr>
              <a:t>‹#›</a:t>
            </a:fld>
            <a:endParaRPr lang="es-EC"/>
          </a:p>
        </p:txBody>
      </p:sp>
      <p:pic>
        <p:nvPicPr>
          <p:cNvPr id="1031" name="Imagen 4"/>
          <p:cNvPicPr>
            <a:picLocks noChangeAspect="1"/>
          </p:cNvPicPr>
          <p:nvPr userDrawn="1"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0" y="-12700"/>
            <a:ext cx="9144000" cy="68675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  <p:sldLayoutId id="2147483780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C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2.xml"/><Relationship Id="rId3" Type="http://schemas.openxmlformats.org/officeDocument/2006/relationships/diagramLayout" Target="../diagrams/layout1.xml"/><Relationship Id="rId7" Type="http://schemas.openxmlformats.org/officeDocument/2006/relationships/diagramData" Target="../diagrams/data2.xml"/><Relationship Id="rId12" Type="http://schemas.openxmlformats.org/officeDocument/2006/relationships/image" Target="../media/image3.png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11" Type="http://schemas.microsoft.com/office/2007/relationships/diagramDrawing" Target="../diagrams/drawing2.xml"/><Relationship Id="rId5" Type="http://schemas.openxmlformats.org/officeDocument/2006/relationships/diagramColors" Target="../diagrams/colors1.xml"/><Relationship Id="rId10" Type="http://schemas.openxmlformats.org/officeDocument/2006/relationships/diagramColors" Target="../diagrams/colors2.xml"/><Relationship Id="rId4" Type="http://schemas.openxmlformats.org/officeDocument/2006/relationships/diagramQuickStyle" Target="../diagrams/quickStyle1.xml"/><Relationship Id="rId9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589614" y="3258451"/>
            <a:ext cx="8446030" cy="1384995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s-ES" sz="2800" dirty="0"/>
              <a:t>EL PROCESO DE PLANIFICACIÓN EN ECUADOR</a:t>
            </a:r>
          </a:p>
          <a:p>
            <a:pPr algn="ctr">
              <a:defRPr/>
            </a:pPr>
            <a:r>
              <a:rPr lang="es-ES" sz="2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ROL DE</a:t>
            </a:r>
          </a:p>
          <a:p>
            <a:pPr algn="ctr">
              <a:defRPr/>
            </a:pPr>
            <a:r>
              <a:rPr lang="es-ES" sz="2800" b="1" dirty="0">
                <a:ln w="17780" cmpd="sng">
                  <a:solidFill>
                    <a:srgbClr val="FFFFFF"/>
                  </a:solidFill>
                  <a:prstDash val="solid"/>
                  <a:miter lim="800000"/>
                </a:ln>
                <a:gradFill rotWithShape="1">
                  <a:gsLst>
                    <a:gs pos="0">
                      <a:srgbClr val="000000">
                        <a:tint val="92000"/>
                        <a:shade val="100000"/>
                        <a:satMod val="150000"/>
                      </a:srgbClr>
                    </a:gs>
                    <a:gs pos="49000">
                      <a:srgbClr val="000000">
                        <a:tint val="89000"/>
                        <a:shade val="90000"/>
                        <a:satMod val="150000"/>
                      </a:srgbClr>
                    </a:gs>
                    <a:gs pos="50000">
                      <a:srgbClr val="000000">
                        <a:tint val="100000"/>
                        <a:shade val="75000"/>
                        <a:satMod val="150000"/>
                      </a:srgbClr>
                    </a:gs>
                    <a:gs pos="95000">
                      <a:srgbClr val="000000">
                        <a:shade val="47000"/>
                        <a:satMod val="150000"/>
                      </a:srgbClr>
                    </a:gs>
                    <a:gs pos="100000">
                      <a:srgbClr val="000000">
                        <a:shade val="39000"/>
                        <a:satMod val="150000"/>
                      </a:srgbClr>
                    </a:gs>
                  </a:gsLst>
                  <a:lin ang="5400000"/>
                </a:gradFill>
                <a:effectLst>
                  <a:outerShdw blurRad="50800" algn="tl" rotWithShape="0">
                    <a:srgbClr val="000000"/>
                  </a:outerShdw>
                </a:effectLst>
              </a:rPr>
              <a:t>GOBIERNO POR RESULTADOS - GPR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4 Diagrama"/>
          <p:cNvGraphicFramePr/>
          <p:nvPr/>
        </p:nvGraphicFramePr>
        <p:xfrm>
          <a:off x="1000100" y="3857628"/>
          <a:ext cx="7072362" cy="230769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6" name="5 Rectángulo redondeado"/>
          <p:cNvSpPr/>
          <p:nvPr/>
        </p:nvSpPr>
        <p:spPr>
          <a:xfrm>
            <a:off x="0" y="71438"/>
            <a:ext cx="7118350" cy="81597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EC" sz="3600" b="1" dirty="0"/>
              <a:t>¿QUÉ ES                 ?</a:t>
            </a:r>
          </a:p>
        </p:txBody>
      </p:sp>
      <p:sp>
        <p:nvSpPr>
          <p:cNvPr id="7" name="6 Rectángulo"/>
          <p:cNvSpPr/>
          <p:nvPr/>
        </p:nvSpPr>
        <p:spPr>
          <a:xfrm>
            <a:off x="366713" y="1195388"/>
            <a:ext cx="2187575" cy="4365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EC" sz="2000" b="1" dirty="0"/>
              <a:t>Metodología</a:t>
            </a:r>
          </a:p>
        </p:txBody>
      </p:sp>
      <p:sp>
        <p:nvSpPr>
          <p:cNvPr id="8" name="7 Rectángulo"/>
          <p:cNvSpPr/>
          <p:nvPr/>
        </p:nvSpPr>
        <p:spPr>
          <a:xfrm>
            <a:off x="6515100" y="1195388"/>
            <a:ext cx="2187575" cy="43656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EC" sz="1600" b="1" dirty="0"/>
              <a:t>Herramienta Informática</a:t>
            </a:r>
          </a:p>
        </p:txBody>
      </p:sp>
      <p:sp>
        <p:nvSpPr>
          <p:cNvPr id="9" name="8 Rectángulo"/>
          <p:cNvSpPr/>
          <p:nvPr/>
        </p:nvSpPr>
        <p:spPr>
          <a:xfrm>
            <a:off x="3446463" y="1206500"/>
            <a:ext cx="2187575" cy="43656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EC" sz="2000" b="1" dirty="0"/>
              <a:t>Conceptos</a:t>
            </a:r>
          </a:p>
        </p:txBody>
      </p:sp>
      <p:sp>
        <p:nvSpPr>
          <p:cNvPr id="15367" name="AutoShape 2" descr="data:image/jpeg;base64,/9j/4AAQSkZJRgABAQAAAQABAAD/2wBDAAkGBwgHBgkIBwgKCgkLDRYPDQwMDRsUFRAWIB0iIiAdHx8kKDQsJCYxJx8fLT0tMTU3Ojo6Iys/RD84QzQ5Ojf/2wBDAQoKCg0MDRoPDxo3JR8lNzc3Nzc3Nzc3Nzc3Nzc3Nzc3Nzc3Nzc3Nzc3Nzc3Nzc3Nzc3Nzc3Nzc3Nzc3Nzc3Nzf/wAARCACMAIwDASIAAhEBAxEB/8QAGwABAAIDAQEAAAAAAAAAAAAAAAQFAQMGAgf/xAA2EAACAQMDAgQFAwIGAwEAAAABAgMABBEFEiExQQYTIlEUYXGBkRUyoSMzJEJiseHwUnLB0f/EABkBAQACAwAAAAAAAAAAAAAAAAACBAMFBv/EACARAQAABQQDAAAAAAAAAAAAAAABAhESEwMEIVEFMTL/2gAMAwEAAhEDEQA/APuNKUoFKUoFYLBcZIGenzrNUniiS4itIpraCSVopA+Y1yVI+XcduKC7pVVp2osojttRkQXBjVwwPDhiQPvVrQKUpQKUpQKUpQKUpQKUpQKUpQKUpQK03EioFQuiySEiMMcbmwTj+K3VSeJ7G8vLSP4LZvicONzFSCO4P3NBytpFPe3Ej39wYYbWdbfy8AOinGDn5Z/2rqtP1tJdQexlILbn8uTP7gOQPrjP4rh7uynsLS6s7yaMStHG0TK/pIPSNge3J9Xb6VO0e70/T5NJlmt3jmaDM8csZEizbRglTyCe3Hf50H0UUrmfCurm6kltpZCwVA8RYEEqOD1+35rpEdXUMjBgehFB6pSlApSlApSlApSlApWCwHWoVxq1jAjM04bahkIT1HaDtzx8+KCdSqG+8SW9v5uyNnMTpuBYDchGdy9c9vzVRe+KpmSZbeVAwnX4eSJCyyKf8pJ6Hke3eg7N2CAsxAUckk9Ki311bRRrHcTrH5+VQ56nGeDXDXmuXhbUrgQyG22rFdW8rf23IIwv3B5qGTO93aaJeXiC3mj8+CTr1TIUE9uMUElNKj1aIPean58Mk4hhlAABi291IyGDcYPTNVOugreWFvDKTc2jNEk03JmCsSisR9gGx+a93umQaHJeRahLLP5gUmO39AQnnzFPPrHQdAcmplo/hy91WxViptBaE5fKF5lIwx98+r7igkad4lik8SzXEFtJI00WxYtuHDDHGD/610nhi8lFpLDOhDRTFQpPIGAcfbmvnO9l8RQXsCpFPAySgoMLIAu1lOPcHINdB4Q1+a51PUWjgLzEBzACAQc9OcUH0eNw6hlOQa9VSaRcymDMysj+ZIXUnO31k44+tXCSLIMqc0HulKUClKUClKUHzS71eSSQ/EXsKjPUOX2+okEfQ7SPdW74qufWLRXUyXEz8/sQhcBhhwMY/wA3I7Edcc1IEGlRSem0gxv482UHo7HByTwQAue2VPQ5BLq0RfLie0jLKUDBwCDjcrdOCP7Z9vl3CtOoIYWWGzdsxBWdUPpIPDg84z0PuTWy5n1e4W7/AMA6pLKnmjG0LNzgrkgqTk/8cVYy6ksiSPG8WWMM6rGCSGXgqPpnhT17Uu7lnS7Ch5I3uhLtSFvUmTll9m5wQeOflQV82m69PPqTyGJJokAugZRmQdckdG55z8+OtapPDkywWkl5qEPwMqNgxKzbSo6KD0547c1a3M9676i8IvGuWPlwyCBtsqHqHG392Np/NEDteRxCxvm014smJkb+jIRjcM9Ru+eMGgj+HrRNbtf0yaa5N6k2XupULBYtuAuemMjj61CuvhdKvrMQ224QOCxuHzhw37h7DgcDvXrXdIj0xJoXZ21GOTi4jcooQqOB3znv3qXpyWPivUEXKQfC2gkuLcYzKykZ6HODnk/MUErSZbLUvFV7f6jC0KLDvhEgwu/AHXoeOcfX7V9jezQX97e28MTXgJyQuMjHA+mc1qh1mPTdfWWNYoIBxDBk7VyMbR+asfB9mNS8VXl5drGI5UaVUZt3O7pjoR6utBceGtTmuNPE11HLHK87OY8AZy/1711FtdmYiUxmH/RJwa+ctdTfGvPavEZI7l2VHJUAhzxx2q01LXA+mi0upQL27Hl/0D04ycE9sDHTmg+gQzxyjKMD9DW2qXSbmL4aEPL/AFwMbd3b6fSrZJA3Sg2UrANZoFKUoOFGoyJIFV7RPXt/sIMepx7dgufoG+qv1m+WMus8eUQts8pM5A/aeOuCHP8Apxj3rV+q6ogBLrKP9dqjk8nH7cZJKgD3J9hmsDWZ1/u2mmNjPJhZP2rkkdemdo9zkYoJMmq6iFkRb9MiSGEOI043cmTp0Pb5dqxcavqQjuZFvGCpfCIKI0ysY6jpxn3OftUX9XiMbCXQbNkCxAiGc555jUDby2M4A6e46V7m1PSh5rXGiXClbpWZorjP9fPb1DLe+Pv2oJFxqGqeZqsKagyyQnzEYRqdqZ/aoxz1HqPYZrXNrd9CkOoNdSm1njdI7dQuQyjG5jj35wMVqlvfDzrdwy2upQBp/MmC7iI3554yFzkjH/5W+K78PXV+XF3dLLcxiIRyJhWLAKCAR16cig522uLjxHPBo8gRrtnZ/jJAB6QvIIUDPPSo95dWml6jaz6bbGOOIKrpkEykHnJbOAal69Ha6V/hrKOQXVtKxa6LYc8YwCuCAK1acD4k1D4m501obO1iDXGEUpKB1wTjk89M9KDboWnR+INbm1iW3EdpBmb4ZnUjoRj059s1q0nU0h1y4nNpJNEjtheMBT0H2qPp+rRaL4keO2hP6bOWUwRg52c47+55qboem2l7q1x50LCJ9z+ZGrEgZ9I/mg96Nsm1eGLazx3Fy7eUQAAGLNjPsOn2rb4m0hl1U+UzW5jZWVVb04IGR0PbP5rTo00MN/DcSlAsMrhWQksACwBx9K961q7TauBDE0vnHCu+OFGO3HbNA8Q+OUsYJrFbXUYpWgyLuyiVxDzjJLYGeP5FcLpnirUbfV4boapqc8KThyk05JdM8grnb78V3fifwNBdWM955N3cXyIFSKymEQlG7phsr3J+ePpXBaL4Yv73WLezNhf20csu3dPbsCi+5yMdKp7m+sKOj8JDbWzx1Oua9PvPhvXbXxDpiX9osiIzFSkgG5SPfBNW1UvhXQYfDmlJYQytNh2dpGABYn5firqrUl1sLvbQ6+LLNi+a8V6KUpUmJ8jEd3AQ0epyoVO7ZcjlSNx5zk5HJ47tgZ616M2sQr5TwQzAgRbQuDgerbx7dT25wfl9DuPD9lNtxHsAx6eoIGTt+hJyffAqkuvCk6RsLZtx8vZ6W2bi3DkjpjGOBQcs2tIz77zTXXfOkxKEHcg6qDxge2Pp2zXqPU9NcIFne3m+NDhmRgsa5GHA6A56/Qdqs7zTLuKQxuhkE1wkSo6bHlVMDAI4VCMfwe1Vk9nBLua5g8tGusT3EahkjQdFj7Zxnt/40EmSKxurTVBDeRtZJPuSMSqzTOeMknkjHOMVtvobmyn/AFO5RGu7q3dfLVMC3HAyDk4IA+2a5+60u2e3muEwJGn8qC3/AMwXGcsxycHgcY71ui0TVv1ufTdPvHa4EeyeXeRGqnAYYOc8kD7UGu3t9U8SWj2FrLbkRu7efcbnkYn5k+oDjqeOme1TrnVU03VdukWrNp8sQhmtVUBpUAIPq5weTzXu/wBQvdAt4rK2lUyWjSRmZU/vFjyCOa02AtbvXIpL3T3jhiiBl8rcyw4X8knHzoPWj29ne6vOZLoQwy7mwsvMQHAUnt1Fb/A2oGx1PUvipH+Hf0JJI5YJjtnr0I5rOgX1laS63aOqxQ3IxHOB6YwM4GBz0Oc1E0HTF8QWV1BBK6iNyrSbMBucnB9ucUEm20+9uJbe3tWWIueJTGGHAJ/nFWuq6QkVrb3cse+7gdVZ4lx+4hWyOw7/APTVjoGliPSbGD1RjYoLxuQR6T+P+a6C2tAF8p2MigYLPyWHz96DTp1pEkcZwRcbRvyDye+atETaKxHEkYwor3QKUpQKUpQKUpQYKg9hUCfRrCYQhrdAkLl0RRhcnrkDr0qwpQcxf+GBLFdyxlZry4kyrzDiNS2Tge+P+iqPU/D11piMunfEysYM3EqZ9Y3cKB+DgV9DqBrIaWyMEVwYHmIRXU4bk9qDgLCy1uCCLiKa6aRphI5Dm2UEBwCerHgE9s/XGH8RRi+1JWtAkF1CrSMG9UCKMe3Ocn7mtdxc3ulstpbXscdpEXtvPnj3KiEjdkDknOMAc5IrUiW58Vl75Xt9OjIJhYZ3YXapYDuTzjtj5UELw/ZDWdXuYQWgsfIkkfJG6VtyhfoAO1dT4b0RU0GVxJJE7bpR5TlScdBx9P5rXpOj291pd9MsG+48/EfHToRj6Z/iuy02wS0s7eE8tGgDfM9/5oMWVn5cMSyDO1ACPtU5VCgBQABWaUClKUClKUClKUClKUClKUCuP8Y6OLmSW9laOKKKEYkI3MzFsYx16dPmfrXYVQ65eWl1MmkSM4lmOC+30oO+W6ZIyP8AooOP/TLiey0poFWSKLN15RbsG/cx53MeBk/Or7Ro5NWh1B5LcJJPJGWkB9K8AED6D/cV68P6NMjyqski2EsbINzZJXoAM9Pfj/7XVQQR26bIUVFznC+9Bo0uxTT7KO2j6KDuPuSck/mpdKUClKUClKUClKUClKUClKUClKUCqyfSIbq/e4ugHTaoROmMHJJ981Z0oMAADgYrNKUClKUClKUClKUClKUClKU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C"/>
          </a:p>
        </p:txBody>
      </p:sp>
      <p:sp>
        <p:nvSpPr>
          <p:cNvPr id="15368" name="AutoShape 4" descr="data:image/jpeg;base64,/9j/4AAQSkZJRgABAQAAAQABAAD/2wBDAAkGBwgHBgkIBwgKCgkLDRYPDQwMDRsUFRAWIB0iIiAdHx8kKDQsJCYxJx8fLT0tMTU3Ojo6Iys/RD84QzQ5Ojf/2wBDAQoKCg0MDRoPDxo3JR8lNzc3Nzc3Nzc3Nzc3Nzc3Nzc3Nzc3Nzc3Nzc3Nzc3Nzc3Nzc3Nzc3Nzc3Nzc3Nzc3Nzf/wAARCACMAIwDASIAAhEBAxEB/8QAGwABAAIDAQEAAAAAAAAAAAAAAAQFAQMGAgf/xAA2EAACAQMDAgQFAwIGAwEAAAABAgMABBEFEiExQQYTIlEUYXGBkRUyoSMzJEJiseHwUnLB0f/EABkBAQACAwAAAAAAAAAAAAAAAAACBAMFBv/EACARAQAABQQDAAAAAAAAAAAAAAABAhESEwMEIVEFMTL/2gAMAwEAAhEDEQA/APuNKUoFKUoFYLBcZIGenzrNUniiS4itIpraCSVopA+Y1yVI+XcduKC7pVVp2osojttRkQXBjVwwPDhiQPvVrQKUpQKUpQKUpQKUpQKUpQKUpQKUpQK03EioFQuiySEiMMcbmwTj+K3VSeJ7G8vLSP4LZvicONzFSCO4P3NBytpFPe3Ej39wYYbWdbfy8AOinGDn5Z/2rqtP1tJdQexlILbn8uTP7gOQPrjP4rh7uynsLS6s7yaMStHG0TK/pIPSNge3J9Xb6VO0e70/T5NJlmt3jmaDM8csZEizbRglTyCe3Hf50H0UUrmfCurm6kltpZCwVA8RYEEqOD1+35rpEdXUMjBgehFB6pSlApSlApSlApSlApWCwHWoVxq1jAjM04bahkIT1HaDtzx8+KCdSqG+8SW9v5uyNnMTpuBYDchGdy9c9vzVRe+KpmSZbeVAwnX4eSJCyyKf8pJ6Hke3eg7N2CAsxAUckk9Ki311bRRrHcTrH5+VQ56nGeDXDXmuXhbUrgQyG22rFdW8rf23IIwv3B5qGTO93aaJeXiC3mj8+CTr1TIUE9uMUElNKj1aIPean58Mk4hhlAABi291IyGDcYPTNVOugreWFvDKTc2jNEk03JmCsSisR9gGx+a93umQaHJeRahLLP5gUmO39AQnnzFPPrHQdAcmplo/hy91WxViptBaE5fKF5lIwx98+r7igkad4lik8SzXEFtJI00WxYtuHDDHGD/610nhi8lFpLDOhDRTFQpPIGAcfbmvnO9l8RQXsCpFPAySgoMLIAu1lOPcHINdB4Q1+a51PUWjgLzEBzACAQc9OcUH0eNw6hlOQa9VSaRcymDMysj+ZIXUnO31k44+tXCSLIMqc0HulKUClKUClKUHzS71eSSQ/EXsKjPUOX2+okEfQ7SPdW74qufWLRXUyXEz8/sQhcBhhwMY/wA3I7Edcc1IEGlRSem0gxv482UHo7HByTwQAue2VPQ5BLq0RfLie0jLKUDBwCDjcrdOCP7Z9vl3CtOoIYWWGzdsxBWdUPpIPDg84z0PuTWy5n1e4W7/AMA6pLKnmjG0LNzgrkgqTk/8cVYy6ksiSPG8WWMM6rGCSGXgqPpnhT17Uu7lnS7Ch5I3uhLtSFvUmTll9m5wQeOflQV82m69PPqTyGJJokAugZRmQdckdG55z8+OtapPDkywWkl5qEPwMqNgxKzbSo6KD0547c1a3M9676i8IvGuWPlwyCBtsqHqHG392Np/NEDteRxCxvm014smJkb+jIRjcM9Ru+eMGgj+HrRNbtf0yaa5N6k2XupULBYtuAuemMjj61CuvhdKvrMQ224QOCxuHzhw37h7DgcDvXrXdIj0xJoXZ21GOTi4jcooQqOB3znv3qXpyWPivUEXKQfC2gkuLcYzKykZ6HODnk/MUErSZbLUvFV7f6jC0KLDvhEgwu/AHXoeOcfX7V9jezQX97e28MTXgJyQuMjHA+mc1qh1mPTdfWWNYoIBxDBk7VyMbR+asfB9mNS8VXl5drGI5UaVUZt3O7pjoR6utBceGtTmuNPE11HLHK87OY8AZy/1711FtdmYiUxmH/RJwa+ctdTfGvPavEZI7l2VHJUAhzxx2q01LXA+mi0upQL27Hl/0D04ycE9sDHTmg+gQzxyjKMD9DW2qXSbmL4aEPL/AFwMbd3b6fSrZJA3Sg2UrANZoFKUoOFGoyJIFV7RPXt/sIMepx7dgufoG+qv1m+WMus8eUQts8pM5A/aeOuCHP8Apxj3rV+q6ogBLrKP9dqjk8nH7cZJKgD3J9hmsDWZ1/u2mmNjPJhZP2rkkdemdo9zkYoJMmq6iFkRb9MiSGEOI043cmTp0Pb5dqxcavqQjuZFvGCpfCIKI0ysY6jpxn3OftUX9XiMbCXQbNkCxAiGc555jUDby2M4A6e46V7m1PSh5rXGiXClbpWZorjP9fPb1DLe+Pv2oJFxqGqeZqsKagyyQnzEYRqdqZ/aoxz1HqPYZrXNrd9CkOoNdSm1njdI7dQuQyjG5jj35wMVqlvfDzrdwy2upQBp/MmC7iI3554yFzkjH/5W+K78PXV+XF3dLLcxiIRyJhWLAKCAR16cig522uLjxHPBo8gRrtnZ/jJAB6QvIIUDPPSo95dWml6jaz6bbGOOIKrpkEykHnJbOAal69Ha6V/hrKOQXVtKxa6LYc8YwCuCAK1acD4k1D4m501obO1iDXGEUpKB1wTjk89M9KDboWnR+INbm1iW3EdpBmb4ZnUjoRj059s1q0nU0h1y4nNpJNEjtheMBT0H2qPp+rRaL4keO2hP6bOWUwRg52c47+55qboem2l7q1x50LCJ9z+ZGrEgZ9I/mg96Nsm1eGLazx3Fy7eUQAAGLNjPsOn2rb4m0hl1U+UzW5jZWVVb04IGR0PbP5rTo00MN/DcSlAsMrhWQksACwBx9K961q7TauBDE0vnHCu+OFGO3HbNA8Q+OUsYJrFbXUYpWgyLuyiVxDzjJLYGeP5FcLpnirUbfV4boapqc8KThyk05JdM8grnb78V3fifwNBdWM955N3cXyIFSKymEQlG7phsr3J+ePpXBaL4Yv73WLezNhf20csu3dPbsCi+5yMdKp7m+sKOj8JDbWzx1Oua9PvPhvXbXxDpiX9osiIzFSkgG5SPfBNW1UvhXQYfDmlJYQytNh2dpGABYn5firqrUl1sLvbQ6+LLNi+a8V6KUpUmJ8jEd3AQ0epyoVO7ZcjlSNx5zk5HJ47tgZ616M2sQr5TwQzAgRbQuDgerbx7dT25wfl9DuPD9lNtxHsAx6eoIGTt+hJyffAqkuvCk6RsLZtx8vZ6W2bi3DkjpjGOBQcs2tIz77zTXXfOkxKEHcg6qDxge2Pp2zXqPU9NcIFne3m+NDhmRgsa5GHA6A56/Qdqs7zTLuKQxuhkE1wkSo6bHlVMDAI4VCMfwe1Vk9nBLua5g8tGusT3EahkjQdFj7Zxnt/40EmSKxurTVBDeRtZJPuSMSqzTOeMknkjHOMVtvobmyn/AFO5RGu7q3dfLVMC3HAyDk4IA+2a5+60u2e3muEwJGn8qC3/AMwXGcsxycHgcY71ui0TVv1ufTdPvHa4EeyeXeRGqnAYYOc8kD7UGu3t9U8SWj2FrLbkRu7efcbnkYn5k+oDjqeOme1TrnVU03VdukWrNp8sQhmtVUBpUAIPq5weTzXu/wBQvdAt4rK2lUyWjSRmZU/vFjyCOa02AtbvXIpL3T3jhiiBl8rcyw4X8knHzoPWj29ne6vOZLoQwy7mwsvMQHAUnt1Fb/A2oGx1PUvipH+Hf0JJI5YJjtnr0I5rOgX1laS63aOqxQ3IxHOB6YwM4GBz0Oc1E0HTF8QWV1BBK6iNyrSbMBucnB9ucUEm20+9uJbe3tWWIueJTGGHAJ/nFWuq6QkVrb3cse+7gdVZ4lx+4hWyOw7/APTVjoGliPSbGD1RjYoLxuQR6T+P+a6C2tAF8p2MigYLPyWHz96DTp1pEkcZwRcbRvyDye+atETaKxHEkYwor3QKUpQKUpQKUpQYKg9hUCfRrCYQhrdAkLl0RRhcnrkDr0qwpQcxf+GBLFdyxlZry4kyrzDiNS2Tge+P+iqPU/D11piMunfEysYM3EqZ9Y3cKB+DgV9DqBrIaWyMEVwYHmIRXU4bk9qDgLCy1uCCLiKa6aRphI5Dm2UEBwCerHgE9s/XGH8RRi+1JWtAkF1CrSMG9UCKMe3Ocn7mtdxc3ulstpbXscdpEXtvPnj3KiEjdkDknOMAc5IrUiW58Vl75Xt9OjIJhYZ3YXapYDuTzjtj5UELw/ZDWdXuYQWgsfIkkfJG6VtyhfoAO1dT4b0RU0GVxJJE7bpR5TlScdBx9P5rXpOj291pd9MsG+48/EfHToRj6Z/iuy02wS0s7eE8tGgDfM9/5oMWVn5cMSyDO1ACPtU5VCgBQABWaUClKUClKUClKUClKUClKUCuP8Y6OLmSW9laOKKKEYkI3MzFsYx16dPmfrXYVQ65eWl1MmkSM4lmOC+30oO+W6ZIyP8AooOP/TLiey0poFWSKLN15RbsG/cx53MeBk/Or7Ro5NWh1B5LcJJPJGWkB9K8AED6D/cV68P6NMjyqski2EsbINzZJXoAM9Pfj/7XVQQR26bIUVFznC+9Bo0uxTT7KO2j6KDuPuSck/mpdKUClKUClKUClKUClKUClKUClKUCqyfSIbq/e4ugHTaoROmMHJJ981Z0oMAADgYrNKUClKUClKUClKUClKUClKU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C"/>
          </a:p>
        </p:txBody>
      </p:sp>
      <p:sp>
        <p:nvSpPr>
          <p:cNvPr id="15369" name="AutoShape 6" descr="data:image/jpeg;base64,/9j/4AAQSkZJRgABAQAAAQABAAD/2wBDAAkGBwgHBgkIBwgKCgkLDRYPDQwMDRsUFRAWIB0iIiAdHx8kKDQsJCYxJx8fLT0tMTU3Ojo6Iys/RD84QzQ5Ojf/2wBDAQoKCg0MDRoPDxo3JR8lNzc3Nzc3Nzc3Nzc3Nzc3Nzc3Nzc3Nzc3Nzc3Nzc3Nzc3Nzc3Nzc3Nzc3Nzc3Nzc3Nzf/wAARCACMAIwDASIAAhEBAxEB/8QAGwABAAIDAQEAAAAAAAAAAAAAAAQFAQMGAgf/xAA2EAACAQMDAgQFAwIGAwEAAAABAgMABBEFEiExQQYTIlEUYXGBkRUyoSMzJEJiseHwUnLB0f/EABkBAQACAwAAAAAAAAAAAAAAAAACBAMFBv/EACARAQAABQQDAAAAAAAAAAAAAAABAhESEwMEIVEFMTL/2gAMAwEAAhEDEQA/APuNKUoFKUoFYLBcZIGenzrNUniiS4itIpraCSVopA+Y1yVI+XcduKC7pVVp2osojttRkQXBjVwwPDhiQPvVrQKUpQKUpQKUpQKUpQKUpQKUpQKUpQK03EioFQuiySEiMMcbmwTj+K3VSeJ7G8vLSP4LZvicONzFSCO4P3NBytpFPe3Ej39wYYbWdbfy8AOinGDn5Z/2rqtP1tJdQexlILbn8uTP7gOQPrjP4rh7uynsLS6s7yaMStHG0TK/pIPSNge3J9Xb6VO0e70/T5NJlmt3jmaDM8csZEizbRglTyCe3Hf50H0UUrmfCurm6kltpZCwVA8RYEEqOD1+35rpEdXUMjBgehFB6pSlApSlApSlApSlApWCwHWoVxq1jAjM04bahkIT1HaDtzx8+KCdSqG+8SW9v5uyNnMTpuBYDchGdy9c9vzVRe+KpmSZbeVAwnX4eSJCyyKf8pJ6Hke3eg7N2CAsxAUckk9Ki311bRRrHcTrH5+VQ56nGeDXDXmuXhbUrgQyG22rFdW8rf23IIwv3B5qGTO93aaJeXiC3mj8+CTr1TIUE9uMUElNKj1aIPean58Mk4hhlAABi291IyGDcYPTNVOugreWFvDKTc2jNEk03JmCsSisR9gGx+a93umQaHJeRahLLP5gUmO39AQnnzFPPrHQdAcmplo/hy91WxViptBaE5fKF5lIwx98+r7igkad4lik8SzXEFtJI00WxYtuHDDHGD/610nhi8lFpLDOhDRTFQpPIGAcfbmvnO9l8RQXsCpFPAySgoMLIAu1lOPcHINdB4Q1+a51PUWjgLzEBzACAQc9OcUH0eNw6hlOQa9VSaRcymDMysj+ZIXUnO31k44+tXCSLIMqc0HulKUClKUClKUHzS71eSSQ/EXsKjPUOX2+okEfQ7SPdW74qufWLRXUyXEz8/sQhcBhhwMY/wA3I7Edcc1IEGlRSem0gxv482UHo7HByTwQAue2VPQ5BLq0RfLie0jLKUDBwCDjcrdOCP7Z9vl3CtOoIYWWGzdsxBWdUPpIPDg84z0PuTWy5n1e4W7/AMA6pLKnmjG0LNzgrkgqTk/8cVYy6ksiSPG8WWMM6rGCSGXgqPpnhT17Uu7lnS7Ch5I3uhLtSFvUmTll9m5wQeOflQV82m69PPqTyGJJokAugZRmQdckdG55z8+OtapPDkywWkl5qEPwMqNgxKzbSo6KD0547c1a3M9676i8IvGuWPlwyCBtsqHqHG392Np/NEDteRxCxvm014smJkb+jIRjcM9Ru+eMGgj+HrRNbtf0yaa5N6k2XupULBYtuAuemMjj61CuvhdKvrMQ224QOCxuHzhw37h7DgcDvXrXdIj0xJoXZ21GOTi4jcooQqOB3znv3qXpyWPivUEXKQfC2gkuLcYzKykZ6HODnk/MUErSZbLUvFV7f6jC0KLDvhEgwu/AHXoeOcfX7V9jezQX97e28MTXgJyQuMjHA+mc1qh1mPTdfWWNYoIBxDBk7VyMbR+asfB9mNS8VXl5drGI5UaVUZt3O7pjoR6utBceGtTmuNPE11HLHK87OY8AZy/1711FtdmYiUxmH/RJwa+ctdTfGvPavEZI7l2VHJUAhzxx2q01LXA+mi0upQL27Hl/0D04ycE9sDHTmg+gQzxyjKMD9DW2qXSbmL4aEPL/AFwMbd3b6fSrZJA3Sg2UrANZoFKUoOFGoyJIFV7RPXt/sIMepx7dgufoG+qv1m+WMus8eUQts8pM5A/aeOuCHP8Apxj3rV+q6ogBLrKP9dqjk8nH7cZJKgD3J9hmsDWZ1/u2mmNjPJhZP2rkkdemdo9zkYoJMmq6iFkRb9MiSGEOI043cmTp0Pb5dqxcavqQjuZFvGCpfCIKI0ysY6jpxn3OftUX9XiMbCXQbNkCxAiGc555jUDby2M4A6e46V7m1PSh5rXGiXClbpWZorjP9fPb1DLe+Pv2oJFxqGqeZqsKagyyQnzEYRqdqZ/aoxz1HqPYZrXNrd9CkOoNdSm1njdI7dQuQyjG5jj35wMVqlvfDzrdwy2upQBp/MmC7iI3554yFzkjH/5W+K78PXV+XF3dLLcxiIRyJhWLAKCAR16cig522uLjxHPBo8gRrtnZ/jJAB6QvIIUDPPSo95dWml6jaz6bbGOOIKrpkEykHnJbOAal69Ha6V/hrKOQXVtKxa6LYc8YwCuCAK1acD4k1D4m501obO1iDXGEUpKB1wTjk89M9KDboWnR+INbm1iW3EdpBmb4ZnUjoRj059s1q0nU0h1y4nNpJNEjtheMBT0H2qPp+rRaL4keO2hP6bOWUwRg52c47+55qboem2l7q1x50LCJ9z+ZGrEgZ9I/mg96Nsm1eGLazx3Fy7eUQAAGLNjPsOn2rb4m0hl1U+UzW5jZWVVb04IGR0PbP5rTo00MN/DcSlAsMrhWQksACwBx9K961q7TauBDE0vnHCu+OFGO3HbNA8Q+OUsYJrFbXUYpWgyLuyiVxDzjJLYGeP5FcLpnirUbfV4boapqc8KThyk05JdM8grnb78V3fifwNBdWM955N3cXyIFSKymEQlG7phsr3J+ePpXBaL4Yv73WLezNhf20csu3dPbsCi+5yMdKp7m+sKOj8JDbWzx1Oua9PvPhvXbXxDpiX9osiIzFSkgG5SPfBNW1UvhXQYfDmlJYQytNh2dpGABYn5firqrUl1sLvbQ6+LLNi+a8V6KUpUmJ8jEd3AQ0epyoVO7ZcjlSNx5zk5HJ47tgZ616M2sQr5TwQzAgRbQuDgerbx7dT25wfl9DuPD9lNtxHsAx6eoIGTt+hJyffAqkuvCk6RsLZtx8vZ6W2bi3DkjpjGOBQcs2tIz77zTXXfOkxKEHcg6qDxge2Pp2zXqPU9NcIFne3m+NDhmRgsa5GHA6A56/Qdqs7zTLuKQxuhkE1wkSo6bHlVMDAI4VCMfwe1Vk9nBLua5g8tGusT3EahkjQdFj7Zxnt/40EmSKxurTVBDeRtZJPuSMSqzTOeMknkjHOMVtvobmyn/AFO5RGu7q3dfLVMC3HAyDk4IA+2a5+60u2e3muEwJGn8qC3/AMwXGcsxycHgcY71ui0TVv1ufTdPvHa4EeyeXeRGqnAYYOc8kD7UGu3t9U8SWj2FrLbkRu7efcbnkYn5k+oDjqeOme1TrnVU03VdukWrNp8sQhmtVUBpUAIPq5weTzXu/wBQvdAt4rK2lUyWjSRmZU/vFjyCOa02AtbvXIpL3T3jhiiBl8rcyw4X8knHzoPWj29ne6vOZLoQwy7mwsvMQHAUnt1Fb/A2oGx1PUvipH+Hf0JJI5YJjtnr0I5rOgX1laS63aOqxQ3IxHOB6YwM4GBz0Oc1E0HTF8QWV1BBK6iNyrSbMBucnB9ucUEm20+9uJbe3tWWIueJTGGHAJ/nFWuq6QkVrb3cse+7gdVZ4lx+4hWyOw7/APTVjoGliPSbGD1RjYoLxuQR6T+P+a6C2tAF8p2MigYLPyWHz96DTp1pEkcZwRcbRvyDye+atETaKxHEkYwor3QKUpQKUpQKUpQYKg9hUCfRrCYQhrdAkLl0RRhcnrkDr0qwpQcxf+GBLFdyxlZry4kyrzDiNS2Tge+P+iqPU/D11piMunfEysYM3EqZ9Y3cKB+DgV9DqBrIaWyMEVwYHmIRXU4bk9qDgLCy1uCCLiKa6aRphI5Dm2UEBwCerHgE9s/XGH8RRi+1JWtAkF1CrSMG9UCKMe3Ocn7mtdxc3ulstpbXscdpEXtvPnj3KiEjdkDknOMAc5IrUiW58Vl75Xt9OjIJhYZ3YXapYDuTzjtj5UELw/ZDWdXuYQWgsfIkkfJG6VtyhfoAO1dT4b0RU0GVxJJE7bpR5TlScdBx9P5rXpOj291pd9MsG+48/EfHToRj6Z/iuy02wS0s7eE8tGgDfM9/5oMWVn5cMSyDO1ACPtU5VCgBQABWaUClKUClKUClKUClKUClKUCuP8Y6OLmSW9laOKKKEYkI3MzFsYx16dPmfrXYVQ65eWl1MmkSM4lmOC+30oO+W6ZIyP8AooOP/TLiey0poFWSKLN15RbsG/cx53MeBk/Or7Ro5NWh1B5LcJJPJGWkB9K8AED6D/cV68P6NMjyqski2EsbINzZJXoAM9Pfj/7XVQQR26bIUVFznC+9Bo0uxTT7KO2j6KDuPuSck/mpdKUClKUClKUClKUClKUClKUClKUCqyfSIbq/e4ugHTaoROmMHJJ981Z0oMAADgYrNKUClKUClKUClKUClKUClKU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C"/>
          </a:p>
        </p:txBody>
      </p:sp>
      <p:sp>
        <p:nvSpPr>
          <p:cNvPr id="15370" name="AutoShape 8" descr="data:image/jpeg;base64,/9j/4AAQSkZJRgABAQAAAQABAAD/2wBDAAkGBwgHBgkIBwgKCgkLDRYPDQwMDRsUFRAWIB0iIiAdHx8kKDQsJCYxJx8fLT0tMTU3Ojo6Iys/RD84QzQ5Ojf/2wBDAQoKCg0MDRoPDxo3JR8lNzc3Nzc3Nzc3Nzc3Nzc3Nzc3Nzc3Nzc3Nzc3Nzc3Nzc3Nzc3Nzc3Nzc3Nzc3Nzc3Nzf/wAARCACMAIwDASIAAhEBAxEB/8QAGwABAAIDAQEAAAAAAAAAAAAAAAQFAQMGAgf/xAA2EAACAQMDAgQFAwIGAwEAAAABAgMABBEFEiExQQYTIlEUYXGBkRUyoSMzJEJiseHwUnLB0f/EABkBAQACAwAAAAAAAAAAAAAAAAACBAMFBv/EACARAQAABQQDAAAAAAAAAAAAAAABAhESEwMEIVEFMTL/2gAMAwEAAhEDEQA/APuNKUoFKUoFYLBcZIGenzrNUniiS4itIpraCSVopA+Y1yVI+XcduKC7pVVp2osojttRkQXBjVwwPDhiQPvVrQKUpQKUpQKUpQKUpQKUpQKUpQKUpQK03EioFQuiySEiMMcbmwTj+K3VSeJ7G8vLSP4LZvicONzFSCO4P3NBytpFPe3Ej39wYYbWdbfy8AOinGDn5Z/2rqtP1tJdQexlILbn8uTP7gOQPrjP4rh7uynsLS6s7yaMStHG0TK/pIPSNge3J9Xb6VO0e70/T5NJlmt3jmaDM8csZEizbRglTyCe3Hf50H0UUrmfCurm6kltpZCwVA8RYEEqOD1+35rpEdXUMjBgehFB6pSlApSlApSlApSlApWCwHWoVxq1jAjM04bahkIT1HaDtzx8+KCdSqG+8SW9v5uyNnMTpuBYDchGdy9c9vzVRe+KpmSZbeVAwnX4eSJCyyKf8pJ6Hke3eg7N2CAsxAUckk9Ki311bRRrHcTrH5+VQ56nGeDXDXmuXhbUrgQyG22rFdW8rf23IIwv3B5qGTO93aaJeXiC3mj8+CTr1TIUE9uMUElNKj1aIPean58Mk4hhlAABi291IyGDcYPTNVOugreWFvDKTc2jNEk03JmCsSisR9gGx+a93umQaHJeRahLLP5gUmO39AQnnzFPPrHQdAcmplo/hy91WxViptBaE5fKF5lIwx98+r7igkad4lik8SzXEFtJI00WxYtuHDDHGD/610nhi8lFpLDOhDRTFQpPIGAcfbmvnO9l8RQXsCpFPAySgoMLIAu1lOPcHINdB4Q1+a51PUWjgLzEBzACAQc9OcUH0eNw6hlOQa9VSaRcymDMysj+ZIXUnO31k44+tXCSLIMqc0HulKUClKUClKUHzS71eSSQ/EXsKjPUOX2+okEfQ7SPdW74qufWLRXUyXEz8/sQhcBhhwMY/wA3I7Edcc1IEGlRSem0gxv482UHo7HByTwQAue2VPQ5BLq0RfLie0jLKUDBwCDjcrdOCP7Z9vl3CtOoIYWWGzdsxBWdUPpIPDg84z0PuTWy5n1e4W7/AMA6pLKnmjG0LNzgrkgqTk/8cVYy6ksiSPG8WWMM6rGCSGXgqPpnhT17Uu7lnS7Ch5I3uhLtSFvUmTll9m5wQeOflQV82m69PPqTyGJJokAugZRmQdckdG55z8+OtapPDkywWkl5qEPwMqNgxKzbSo6KD0547c1a3M9676i8IvGuWPlwyCBtsqHqHG392Np/NEDteRxCxvm014smJkb+jIRjcM9Ru+eMGgj+HrRNbtf0yaa5N6k2XupULBYtuAuemMjj61CuvhdKvrMQ224QOCxuHzhw37h7DgcDvXrXdIj0xJoXZ21GOTi4jcooQqOB3znv3qXpyWPivUEXKQfC2gkuLcYzKykZ6HODnk/MUErSZbLUvFV7f6jC0KLDvhEgwu/AHXoeOcfX7V9jezQX97e28MTXgJyQuMjHA+mc1qh1mPTdfWWNYoIBxDBk7VyMbR+asfB9mNS8VXl5drGI5UaVUZt3O7pjoR6utBceGtTmuNPE11HLHK87OY8AZy/1711FtdmYiUxmH/RJwa+ctdTfGvPavEZI7l2VHJUAhzxx2q01LXA+mi0upQL27Hl/0D04ycE9sDHTmg+gQzxyjKMD9DW2qXSbmL4aEPL/AFwMbd3b6fSrZJA3Sg2UrANZoFKUoOFGoyJIFV7RPXt/sIMepx7dgufoG+qv1m+WMus8eUQts8pM5A/aeOuCHP8Apxj3rV+q6ogBLrKP9dqjk8nH7cZJKgD3J9hmsDWZ1/u2mmNjPJhZP2rkkdemdo9zkYoJMmq6iFkRb9MiSGEOI043cmTp0Pb5dqxcavqQjuZFvGCpfCIKI0ysY6jpxn3OftUX9XiMbCXQbNkCxAiGc555jUDby2M4A6e46V7m1PSh5rXGiXClbpWZorjP9fPb1DLe+Pv2oJFxqGqeZqsKagyyQnzEYRqdqZ/aoxz1HqPYZrXNrd9CkOoNdSm1njdI7dQuQyjG5jj35wMVqlvfDzrdwy2upQBp/MmC7iI3554yFzkjH/5W+K78PXV+XF3dLLcxiIRyJhWLAKCAR16cig522uLjxHPBo8gRrtnZ/jJAB6QvIIUDPPSo95dWml6jaz6bbGOOIKrpkEykHnJbOAal69Ha6V/hrKOQXVtKxa6LYc8YwCuCAK1acD4k1D4m501obO1iDXGEUpKB1wTjk89M9KDboWnR+INbm1iW3EdpBmb4ZnUjoRj059s1q0nU0h1y4nNpJNEjtheMBT0H2qPp+rRaL4keO2hP6bOWUwRg52c47+55qboem2l7q1x50LCJ9z+ZGrEgZ9I/mg96Nsm1eGLazx3Fy7eUQAAGLNjPsOn2rb4m0hl1U+UzW5jZWVVb04IGR0PbP5rTo00MN/DcSlAsMrhWQksACwBx9K961q7TauBDE0vnHCu+OFGO3HbNA8Q+OUsYJrFbXUYpWgyLuyiVxDzjJLYGeP5FcLpnirUbfV4boapqc8KThyk05JdM8grnb78V3fifwNBdWM955N3cXyIFSKymEQlG7phsr3J+ePpXBaL4Yv73WLezNhf20csu3dPbsCi+5yMdKp7m+sKOj8JDbWzx1Oua9PvPhvXbXxDpiX9osiIzFSkgG5SPfBNW1UvhXQYfDmlJYQytNh2dpGABYn5firqrUl1sLvbQ6+LLNi+a8V6KUpUmJ8jEd3AQ0epyoVO7ZcjlSNx5zk5HJ47tgZ616M2sQr5TwQzAgRbQuDgerbx7dT25wfl9DuPD9lNtxHsAx6eoIGTt+hJyffAqkuvCk6RsLZtx8vZ6W2bi3DkjpjGOBQcs2tIz77zTXXfOkxKEHcg6qDxge2Pp2zXqPU9NcIFne3m+NDhmRgsa5GHA6A56/Qdqs7zTLuKQxuhkE1wkSo6bHlVMDAI4VCMfwe1Vk9nBLua5g8tGusT3EahkjQdFj7Zxnt/40EmSKxurTVBDeRtZJPuSMSqzTOeMknkjHOMVtvobmyn/AFO5RGu7q3dfLVMC3HAyDk4IA+2a5+60u2e3muEwJGn8qC3/AMwXGcsxycHgcY71ui0TVv1ufTdPvHa4EeyeXeRGqnAYYOc8kD7UGu3t9U8SWj2FrLbkRu7efcbnkYn5k+oDjqeOme1TrnVU03VdukWrNp8sQhmtVUBpUAIPq5weTzXu/wBQvdAt4rK2lUyWjSRmZU/vFjyCOa02AtbvXIpL3T3jhiiBl8rcyw4X8knHzoPWj29ne6vOZLoQwy7mwsvMQHAUnt1Fb/A2oGx1PUvipH+Hf0JJI5YJjtnr0I5rOgX1laS63aOqxQ3IxHOB6YwM4GBz0Oc1E0HTF8QWV1BBK6iNyrSbMBucnB9ucUEm20+9uJbe3tWWIueJTGGHAJ/nFWuq6QkVrb3cse+7gdVZ4lx+4hWyOw7/APTVjoGliPSbGD1RjYoLxuQR6T+P+a6C2tAF8p2MigYLPyWHz96DTp1pEkcZwRcbRvyDye+atETaKxHEkYwor3QKUpQKUpQKUpQYKg9hUCfRrCYQhrdAkLl0RRhcnrkDr0qwpQcxf+GBLFdyxlZry4kyrzDiNS2Tge+P+iqPU/D11piMunfEysYM3EqZ9Y3cKB+DgV9DqBrIaWyMEVwYHmIRXU4bk9qDgLCy1uCCLiKa6aRphI5Dm2UEBwCerHgE9s/XGH8RRi+1JWtAkF1CrSMG9UCKMe3Ocn7mtdxc3ulstpbXscdpEXtvPnj3KiEjdkDknOMAc5IrUiW58Vl75Xt9OjIJhYZ3YXapYDuTzjtj5UELw/ZDWdXuYQWgsfIkkfJG6VtyhfoAO1dT4b0RU0GVxJJE7bpR5TlScdBx9P5rXpOj291pd9MsG+48/EfHToRj6Z/iuy02wS0s7eE8tGgDfM9/5oMWVn5cMSyDO1ACPtU5VCgBQABWaUClKUClKUClKUClKUClKUCuP8Y6OLmSW9laOKKKEYkI3MzFsYx16dPmfrXYVQ65eWl1MmkSM4lmOC+30oO+W6ZIyP8AooOP/TLiey0poFWSKLN15RbsG/cx53MeBk/Or7Ro5NWh1B5LcJJPJGWkB9K8AED6D/cV68P6NMjyqski2EsbINzZJXoAM9Pfj/7XVQQR26bIUVFznC+9Bo0uxTT7KO2j6KDuPuSck/mpdKUClKUClKUClKUClKUClKUClKUCqyfSIbq/e4ugHTaoROmMHJJ981Z0oMAADgYrNKUClKUClKUClKUClKUClKU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C"/>
          </a:p>
        </p:txBody>
      </p:sp>
      <p:sp>
        <p:nvSpPr>
          <p:cNvPr id="15371" name="AutoShape 10" descr="data:image/jpeg;base64,/9j/4AAQSkZJRgABAQAAAQABAAD/2wBDAAkGBwgHBgkIBwgKCgkLDRYPDQwMDRsUFRAWIB0iIiAdHx8kKDQsJCYxJx8fLT0tMTU3Ojo6Iys/RD84QzQ5Ojf/2wBDAQoKCg0MDRoPDxo3JR8lNzc3Nzc3Nzc3Nzc3Nzc3Nzc3Nzc3Nzc3Nzc3Nzc3Nzc3Nzc3Nzc3Nzc3Nzc3Nzc3Nzf/wAARCACMAIwDASIAAhEBAxEB/8QAGwABAAIDAQEAAAAAAAAAAAAAAAQFAQMGAgf/xAA2EAACAQMDAgQFAwIGAwEAAAABAgMABBEFEiExQQYTIlEUYXGBkRUyoSMzJEJiseHwUnLB0f/EABkBAQACAwAAAAAAAAAAAAAAAAACBAMFBv/EACARAQAABQQDAAAAAAAAAAAAAAABAhESEwMEIVEFMTL/2gAMAwEAAhEDEQA/APuNKUoFKUoFYLBcZIGenzrNUniiS4itIpraCSVopA+Y1yVI+XcduKC7pVVp2osojttRkQXBjVwwPDhiQPvVrQKUpQKUpQKUpQKUpQKUpQKUpQKUpQK03EioFQuiySEiMMcbmwTj+K3VSeJ7G8vLSP4LZvicONzFSCO4P3NBytpFPe3Ej39wYYbWdbfy8AOinGDn5Z/2rqtP1tJdQexlILbn8uTP7gOQPrjP4rh7uynsLS6s7yaMStHG0TK/pIPSNge3J9Xb6VO0e70/T5NJlmt3jmaDM8csZEizbRglTyCe3Hf50H0UUrmfCurm6kltpZCwVA8RYEEqOD1+35rpEdXUMjBgehFB6pSlApSlApSlApSlApWCwHWoVxq1jAjM04bahkIT1HaDtzx8+KCdSqG+8SW9v5uyNnMTpuBYDchGdy9c9vzVRe+KpmSZbeVAwnX4eSJCyyKf8pJ6Hke3eg7N2CAsxAUckk9Ki311bRRrHcTrH5+VQ56nGeDXDXmuXhbUrgQyG22rFdW8rf23IIwv3B5qGTO93aaJeXiC3mj8+CTr1TIUE9uMUElNKj1aIPean58Mk4hhlAABi291IyGDcYPTNVOugreWFvDKTc2jNEk03JmCsSisR9gGx+a93umQaHJeRahLLP5gUmO39AQnnzFPPrHQdAcmplo/hy91WxViptBaE5fKF5lIwx98+r7igkad4lik8SzXEFtJI00WxYtuHDDHGD/610nhi8lFpLDOhDRTFQpPIGAcfbmvnO9l8RQXsCpFPAySgoMLIAu1lOPcHINdB4Q1+a51PUWjgLzEBzACAQc9OcUH0eNw6hlOQa9VSaRcymDMysj+ZIXUnO31k44+tXCSLIMqc0HulKUClKUClKUHzS71eSSQ/EXsKjPUOX2+okEfQ7SPdW74qufWLRXUyXEz8/sQhcBhhwMY/wA3I7Edcc1IEGlRSem0gxv482UHo7HByTwQAue2VPQ5BLq0RfLie0jLKUDBwCDjcrdOCP7Z9vl3CtOoIYWWGzdsxBWdUPpIPDg84z0PuTWy5n1e4W7/AMA6pLKnmjG0LNzgrkgqTk/8cVYy6ksiSPG8WWMM6rGCSGXgqPpnhT17Uu7lnS7Ch5I3uhLtSFvUmTll9m5wQeOflQV82m69PPqTyGJJokAugZRmQdckdG55z8+OtapPDkywWkl5qEPwMqNgxKzbSo6KD0547c1a3M9676i8IvGuWPlwyCBtsqHqHG392Np/NEDteRxCxvm014smJkb+jIRjcM9Ru+eMGgj+HrRNbtf0yaa5N6k2XupULBYtuAuemMjj61CuvhdKvrMQ224QOCxuHzhw37h7DgcDvXrXdIj0xJoXZ21GOTi4jcooQqOB3znv3qXpyWPivUEXKQfC2gkuLcYzKykZ6HODnk/MUErSZbLUvFV7f6jC0KLDvhEgwu/AHXoeOcfX7V9jezQX97e28MTXgJyQuMjHA+mc1qh1mPTdfWWNYoIBxDBk7VyMbR+asfB9mNS8VXl5drGI5UaVUZt3O7pjoR6utBceGtTmuNPE11HLHK87OY8AZy/1711FtdmYiUxmH/RJwa+ctdTfGvPavEZI7l2VHJUAhzxx2q01LXA+mi0upQL27Hl/0D04ycE9sDHTmg+gQzxyjKMD9DW2qXSbmL4aEPL/AFwMbd3b6fSrZJA3Sg2UrANZoFKUoOFGoyJIFV7RPXt/sIMepx7dgufoG+qv1m+WMus8eUQts8pM5A/aeOuCHP8Apxj3rV+q6ogBLrKP9dqjk8nH7cZJKgD3J9hmsDWZ1/u2mmNjPJhZP2rkkdemdo9zkYoJMmq6iFkRb9MiSGEOI043cmTp0Pb5dqxcavqQjuZFvGCpfCIKI0ysY6jpxn3OftUX9XiMbCXQbNkCxAiGc555jUDby2M4A6e46V7m1PSh5rXGiXClbpWZorjP9fPb1DLe+Pv2oJFxqGqeZqsKagyyQnzEYRqdqZ/aoxz1HqPYZrXNrd9CkOoNdSm1njdI7dQuQyjG5jj35wMVqlvfDzrdwy2upQBp/MmC7iI3554yFzkjH/5W+K78PXV+XF3dLLcxiIRyJhWLAKCAR16cig522uLjxHPBo8gRrtnZ/jJAB6QvIIUDPPSo95dWml6jaz6bbGOOIKrpkEykHnJbOAal69Ha6V/hrKOQXVtKxa6LYc8YwCuCAK1acD4k1D4m501obO1iDXGEUpKB1wTjk89M9KDboWnR+INbm1iW3EdpBmb4ZnUjoRj059s1q0nU0h1y4nNpJNEjtheMBT0H2qPp+rRaL4keO2hP6bOWUwRg52c47+55qboem2l7q1x50LCJ9z+ZGrEgZ9I/mg96Nsm1eGLazx3Fy7eUQAAGLNjPsOn2rb4m0hl1U+UzW5jZWVVb04IGR0PbP5rTo00MN/DcSlAsMrhWQksACwBx9K961q7TauBDE0vnHCu+OFGO3HbNA8Q+OUsYJrFbXUYpWgyLuyiVxDzjJLYGeP5FcLpnirUbfV4boapqc8KThyk05JdM8grnb78V3fifwNBdWM955N3cXyIFSKymEQlG7phsr3J+ePpXBaL4Yv73WLezNhf20csu3dPbsCi+5yMdKp7m+sKOj8JDbWzx1Oua9PvPhvXbXxDpiX9osiIzFSkgG5SPfBNW1UvhXQYfDmlJYQytNh2dpGABYn5firqrUl1sLvbQ6+LLNi+a8V6KUpUmJ8jEd3AQ0epyoVO7ZcjlSNx5zk5HJ47tgZ616M2sQr5TwQzAgRbQuDgerbx7dT25wfl9DuPD9lNtxHsAx6eoIGTt+hJyffAqkuvCk6RsLZtx8vZ6W2bi3DkjpjGOBQcs2tIz77zTXXfOkxKEHcg6qDxge2Pp2zXqPU9NcIFne3m+NDhmRgsa5GHA6A56/Qdqs7zTLuKQxuhkE1wkSo6bHlVMDAI4VCMfwe1Vk9nBLua5g8tGusT3EahkjQdFj7Zxnt/40EmSKxurTVBDeRtZJPuSMSqzTOeMknkjHOMVtvobmyn/AFO5RGu7q3dfLVMC3HAyDk4IA+2a5+60u2e3muEwJGn8qC3/AMwXGcsxycHgcY71ui0TVv1ufTdPvHa4EeyeXeRGqnAYYOc8kD7UGu3t9U8SWj2FrLbkRu7efcbnkYn5k+oDjqeOme1TrnVU03VdukWrNp8sQhmtVUBpUAIPq5weTzXu/wBQvdAt4rK2lUyWjSRmZU/vFjyCOa02AtbvXIpL3T3jhiiBl8rcyw4X8knHzoPWj29ne6vOZLoQwy7mwsvMQHAUnt1Fb/A2oGx1PUvipH+Hf0JJI5YJjtnr0I5rOgX1laS63aOqxQ3IxHOB6YwM4GBz0Oc1E0HTF8QWV1BBK6iNyrSbMBucnB9ucUEm20+9uJbe3tWWIueJTGGHAJ/nFWuq6QkVrb3cse+7gdVZ4lx+4hWyOw7/APTVjoGliPSbGD1RjYoLxuQR6T+P+a6C2tAF8p2MigYLPyWHz96DTp1pEkcZwRcbRvyDye+atETaKxHEkYwor3QKUpQKUpQKUpQYKg9hUCfRrCYQhrdAkLl0RRhcnrkDr0qwpQcxf+GBLFdyxlZry4kyrzDiNS2Tge+P+iqPU/D11piMunfEysYM3EqZ9Y3cKB+DgV9DqBrIaWyMEVwYHmIRXU4bk9qDgLCy1uCCLiKa6aRphI5Dm2UEBwCerHgE9s/XGH8RRi+1JWtAkF1CrSMG9UCKMe3Ocn7mtdxc3ulstpbXscdpEXtvPnj3KiEjdkDknOMAc5IrUiW58Vl75Xt9OjIJhYZ3YXapYDuTzjtj5UELw/ZDWdXuYQWgsfIkkfJG6VtyhfoAO1dT4b0RU0GVxJJE7bpR5TlScdBx9P5rXpOj291pd9MsG+48/EfHToRj6Z/iuy02wS0s7eE8tGgDfM9/5oMWVn5cMSyDO1ACPtU5VCgBQABWaUClKUClKUClKUClKUClKUCuP8Y6OLmSW9laOKKKEYkI3MzFsYx16dPmfrXYVQ65eWl1MmkSM4lmOC+30oO+W6ZIyP8AooOP/TLiey0poFWSKLN15RbsG/cx53MeBk/Or7Ro5NWh1B5LcJJPJGWkB9K8AED6D/cV68P6NMjyqski2EsbINzZJXoAM9Pfj/7XVQQR26bIUVFznC+9Bo0uxTT7KO2j6KDuPuSck/mpdKUClKUClKUClKUClKUClKUClKUCqyfSIbq/e4ugHTaoROmMHJJ981Z0oMAADgYrNKUClKUClKUClKUClKUClKUH/9k=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endParaRPr lang="es-EC"/>
          </a:p>
        </p:txBody>
      </p:sp>
      <p:graphicFrame>
        <p:nvGraphicFramePr>
          <p:cNvPr id="15" name="14 Diagrama"/>
          <p:cNvGraphicFramePr/>
          <p:nvPr/>
        </p:nvGraphicFramePr>
        <p:xfrm>
          <a:off x="714348" y="1905364"/>
          <a:ext cx="7429552" cy="25237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16" name="15 Flecha curvada hacia la derecha"/>
          <p:cNvSpPr/>
          <p:nvPr/>
        </p:nvSpPr>
        <p:spPr>
          <a:xfrm>
            <a:off x="71438" y="1527175"/>
            <a:ext cx="649287" cy="2044700"/>
          </a:xfrm>
          <a:prstGeom prst="curvedRightArrow">
            <a:avLst/>
          </a:prstGeom>
          <a:solidFill>
            <a:srgbClr val="0070C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C">
              <a:solidFill>
                <a:schemeClr val="tx1"/>
              </a:solidFill>
            </a:endParaRPr>
          </a:p>
        </p:txBody>
      </p:sp>
      <p:sp>
        <p:nvSpPr>
          <p:cNvPr id="17" name="16 Flecha curvada hacia la izquierda"/>
          <p:cNvSpPr/>
          <p:nvPr/>
        </p:nvSpPr>
        <p:spPr>
          <a:xfrm>
            <a:off x="8199438" y="1454150"/>
            <a:ext cx="860425" cy="3975100"/>
          </a:xfrm>
          <a:prstGeom prst="curvedLeftArrow">
            <a:avLst/>
          </a:prstGeom>
          <a:solidFill>
            <a:srgbClr val="0070C0"/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C">
              <a:solidFill>
                <a:schemeClr val="tx1"/>
              </a:solidFill>
            </a:endParaRPr>
          </a:p>
        </p:txBody>
      </p:sp>
      <p:sp>
        <p:nvSpPr>
          <p:cNvPr id="15375" name="17 CuadroTexto"/>
          <p:cNvSpPr txBox="1">
            <a:spLocks noChangeArrowheads="1"/>
          </p:cNvSpPr>
          <p:nvPr/>
        </p:nvSpPr>
        <p:spPr bwMode="auto">
          <a:xfrm>
            <a:off x="2743200" y="1016000"/>
            <a:ext cx="495300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C" sz="4400" b="1"/>
              <a:t>+</a:t>
            </a:r>
          </a:p>
        </p:txBody>
      </p:sp>
      <p:sp>
        <p:nvSpPr>
          <p:cNvPr id="15376" name="18 CuadroTexto"/>
          <p:cNvSpPr txBox="1">
            <a:spLocks noChangeArrowheads="1"/>
          </p:cNvSpPr>
          <p:nvPr/>
        </p:nvSpPr>
        <p:spPr bwMode="auto">
          <a:xfrm>
            <a:off x="5816600" y="1016000"/>
            <a:ext cx="493713" cy="769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C" sz="4400" b="1"/>
              <a:t>+</a:t>
            </a:r>
          </a:p>
        </p:txBody>
      </p:sp>
      <p:sp>
        <p:nvSpPr>
          <p:cNvPr id="15377" name="19 CuadroTexto"/>
          <p:cNvSpPr txBox="1">
            <a:spLocks noChangeArrowheads="1"/>
          </p:cNvSpPr>
          <p:nvPr/>
        </p:nvSpPr>
        <p:spPr bwMode="auto">
          <a:xfrm>
            <a:off x="4511675" y="6119813"/>
            <a:ext cx="4548188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s-EC" b="1"/>
              <a:t>Art. 4, 5 y 6 Norma Técnica GPR</a:t>
            </a:r>
            <a:endParaRPr lang="es-ES" b="1"/>
          </a:p>
          <a:p>
            <a:endParaRPr lang="es-EC"/>
          </a:p>
        </p:txBody>
      </p:sp>
      <p:pic>
        <p:nvPicPr>
          <p:cNvPr id="15378" name="Picture 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500438" y="142875"/>
            <a:ext cx="1476375" cy="62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0" y="-120650"/>
            <a:ext cx="7118350" cy="81597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EC" sz="3600" b="1" dirty="0"/>
              <a:t>JERARQUÍA DE PLANES</a:t>
            </a:r>
          </a:p>
        </p:txBody>
      </p:sp>
      <p:pic>
        <p:nvPicPr>
          <p:cNvPr id="16387" name="3 Imagen" descr="Sin título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84325" y="758825"/>
            <a:ext cx="7392988" cy="5005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5 Rectángulo redondeado"/>
          <p:cNvSpPr/>
          <p:nvPr/>
        </p:nvSpPr>
        <p:spPr>
          <a:xfrm>
            <a:off x="360363" y="957263"/>
            <a:ext cx="3192462" cy="241300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C" sz="1400" b="1" dirty="0">
                <a:solidFill>
                  <a:schemeClr val="tx1"/>
                </a:solidFill>
              </a:rPr>
              <a:t>Planificación Estratégica Nacional (N0)</a:t>
            </a:r>
          </a:p>
        </p:txBody>
      </p:sp>
      <p:sp>
        <p:nvSpPr>
          <p:cNvPr id="7" name="6 Rectángulo redondeado"/>
          <p:cNvSpPr/>
          <p:nvPr/>
        </p:nvSpPr>
        <p:spPr>
          <a:xfrm>
            <a:off x="361950" y="1576388"/>
            <a:ext cx="3190875" cy="28416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C" sz="1400" b="1" dirty="0">
                <a:solidFill>
                  <a:schemeClr val="tx1"/>
                </a:solidFill>
              </a:rPr>
              <a:t>Planificación Estratégica Sectorial (N0)</a:t>
            </a:r>
          </a:p>
        </p:txBody>
      </p:sp>
      <p:sp>
        <p:nvSpPr>
          <p:cNvPr id="8" name="7 Rectángulo redondeado"/>
          <p:cNvSpPr/>
          <p:nvPr/>
        </p:nvSpPr>
        <p:spPr>
          <a:xfrm>
            <a:off x="349250" y="2359025"/>
            <a:ext cx="1270000" cy="1508125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C" sz="1400" b="1" dirty="0">
                <a:solidFill>
                  <a:schemeClr val="tx1"/>
                </a:solidFill>
              </a:rPr>
              <a:t>Planificación Estratégica Institucional</a:t>
            </a:r>
          </a:p>
          <a:p>
            <a:pPr algn="ctr">
              <a:defRPr/>
            </a:pPr>
            <a:r>
              <a:rPr lang="es-EC" sz="1400" b="1" dirty="0">
                <a:solidFill>
                  <a:schemeClr val="tx1"/>
                </a:solidFill>
              </a:rPr>
              <a:t>(N1-N3)</a:t>
            </a:r>
          </a:p>
        </p:txBody>
      </p:sp>
      <p:sp>
        <p:nvSpPr>
          <p:cNvPr id="9" name="8 Rectángulo redondeado"/>
          <p:cNvSpPr/>
          <p:nvPr/>
        </p:nvSpPr>
        <p:spPr>
          <a:xfrm>
            <a:off x="307975" y="4189413"/>
            <a:ext cx="1268413" cy="150971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C" sz="1400" b="1" dirty="0">
                <a:solidFill>
                  <a:schemeClr val="tx1"/>
                </a:solidFill>
              </a:rPr>
              <a:t>Planificación Operativa</a:t>
            </a:r>
          </a:p>
          <a:p>
            <a:pPr algn="ctr">
              <a:defRPr/>
            </a:pPr>
            <a:r>
              <a:rPr lang="es-EC" sz="1400" b="1" dirty="0">
                <a:solidFill>
                  <a:schemeClr val="tx1"/>
                </a:solidFill>
              </a:rPr>
              <a:t>(N4)</a:t>
            </a:r>
          </a:p>
        </p:txBody>
      </p:sp>
      <p:sp>
        <p:nvSpPr>
          <p:cNvPr id="10" name="9 Flecha arriba y abajo"/>
          <p:cNvSpPr/>
          <p:nvPr/>
        </p:nvSpPr>
        <p:spPr>
          <a:xfrm>
            <a:off x="-29981" y="839449"/>
            <a:ext cx="374754" cy="5066676"/>
          </a:xfrm>
          <a:prstGeom prst="upDownArrow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vert270" anchor="ctr"/>
          <a:lstStyle/>
          <a:p>
            <a:pPr algn="ctr">
              <a:defRPr/>
            </a:pPr>
            <a:r>
              <a:rPr lang="es-EC" b="1" dirty="0">
                <a:solidFill>
                  <a:schemeClr val="bg1"/>
                </a:solidFill>
              </a:rPr>
              <a:t>ALINEACIÓN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  <p:bldP spid="8" grpId="0" animBg="1"/>
      <p:bldP spid="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 redondeado"/>
          <p:cNvSpPr/>
          <p:nvPr/>
        </p:nvSpPr>
        <p:spPr>
          <a:xfrm>
            <a:off x="0" y="-120650"/>
            <a:ext cx="7118350" cy="81597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EC" sz="2800" b="1" dirty="0"/>
              <a:t>SISTEMATIZACIÓN Y GESTIÓN DE PLANES</a:t>
            </a:r>
          </a:p>
        </p:txBody>
      </p:sp>
      <p:sp>
        <p:nvSpPr>
          <p:cNvPr id="5" name="4 Flecha derecha"/>
          <p:cNvSpPr/>
          <p:nvPr/>
        </p:nvSpPr>
        <p:spPr>
          <a:xfrm>
            <a:off x="169863" y="4557713"/>
            <a:ext cx="8778875" cy="1198562"/>
          </a:xfrm>
          <a:prstGeom prst="rightArrow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EC" sz="2000" b="1" dirty="0"/>
              <a:t>GPR sistematiza y gestiona planes para operativizar el </a:t>
            </a:r>
          </a:p>
          <a:p>
            <a:pPr algn="ctr">
              <a:defRPr/>
            </a:pPr>
            <a:r>
              <a:rPr lang="es-EC" sz="2000" b="1" dirty="0"/>
              <a:t>Plan Nacional del Buen Vivir</a:t>
            </a:r>
          </a:p>
        </p:txBody>
      </p:sp>
      <p:pic>
        <p:nvPicPr>
          <p:cNvPr id="17412" name="Picture 6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1600" y="887413"/>
            <a:ext cx="8988425" cy="35845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tángulo redondeado"/>
          <p:cNvSpPr/>
          <p:nvPr/>
        </p:nvSpPr>
        <p:spPr>
          <a:xfrm>
            <a:off x="0" y="-120650"/>
            <a:ext cx="7118350" cy="81597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EC" sz="2800" b="1" dirty="0"/>
              <a:t>SISTEMATIZACIÓN Y GESTIÓN DE PLANES</a:t>
            </a:r>
          </a:p>
        </p:txBody>
      </p:sp>
      <p:graphicFrame>
        <p:nvGraphicFramePr>
          <p:cNvPr id="11" name="10 Diagrama"/>
          <p:cNvGraphicFramePr/>
          <p:nvPr/>
        </p:nvGraphicFramePr>
        <p:xfrm>
          <a:off x="-104639" y="1453232"/>
          <a:ext cx="8617526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2" name="11 Rectángulo redondeado"/>
          <p:cNvSpPr/>
          <p:nvPr/>
        </p:nvSpPr>
        <p:spPr>
          <a:xfrm>
            <a:off x="5227638" y="1760811"/>
            <a:ext cx="2470150" cy="300037"/>
          </a:xfrm>
          <a:prstGeom prst="roundRect">
            <a:avLst/>
          </a:prstGeom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EC" dirty="0"/>
              <a:t>Talleres participativos</a:t>
            </a:r>
          </a:p>
        </p:txBody>
      </p:sp>
      <p:sp>
        <p:nvSpPr>
          <p:cNvPr id="13" name="12 Rectángulo redondeado"/>
          <p:cNvSpPr/>
          <p:nvPr/>
        </p:nvSpPr>
        <p:spPr>
          <a:xfrm>
            <a:off x="6880225" y="2852936"/>
            <a:ext cx="1631950" cy="544512"/>
          </a:xfrm>
          <a:prstGeom prst="round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EC" sz="1600" dirty="0"/>
              <a:t>Plan Anual Comprometido</a:t>
            </a:r>
          </a:p>
        </p:txBody>
      </p:sp>
      <p:cxnSp>
        <p:nvCxnSpPr>
          <p:cNvPr id="14" name="13 Conector recto de flecha"/>
          <p:cNvCxnSpPr/>
          <p:nvPr/>
        </p:nvCxnSpPr>
        <p:spPr>
          <a:xfrm>
            <a:off x="4913313" y="1884636"/>
            <a:ext cx="300037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5" name="14 Conector recto de flecha"/>
          <p:cNvCxnSpPr/>
          <p:nvPr/>
        </p:nvCxnSpPr>
        <p:spPr>
          <a:xfrm>
            <a:off x="6580188" y="3129161"/>
            <a:ext cx="300037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6" name="15 Rectángulo redondeado"/>
          <p:cNvSpPr/>
          <p:nvPr/>
        </p:nvSpPr>
        <p:spPr>
          <a:xfrm>
            <a:off x="482600" y="4756696"/>
            <a:ext cx="1631950" cy="544512"/>
          </a:xfrm>
          <a:prstGeom prst="roundRect">
            <a:avLst/>
          </a:prstGeo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EC" sz="1600" dirty="0"/>
              <a:t>Plan Anual Terminado</a:t>
            </a:r>
          </a:p>
        </p:txBody>
      </p:sp>
      <p:cxnSp>
        <p:nvCxnSpPr>
          <p:cNvPr id="17" name="16 Conector recto de flecha"/>
          <p:cNvCxnSpPr/>
          <p:nvPr/>
        </p:nvCxnSpPr>
        <p:spPr>
          <a:xfrm rot="10800000">
            <a:off x="2155825" y="5067846"/>
            <a:ext cx="303213" cy="158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17 Rectángulo redondeado"/>
          <p:cNvSpPr/>
          <p:nvPr/>
        </p:nvSpPr>
        <p:spPr>
          <a:xfrm>
            <a:off x="6254750" y="4725144"/>
            <a:ext cx="1631950" cy="544513"/>
          </a:xfrm>
          <a:prstGeom prst="round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EC" sz="1600" dirty="0"/>
              <a:t>Ranking de actualización</a:t>
            </a:r>
          </a:p>
        </p:txBody>
      </p:sp>
      <p:cxnSp>
        <p:nvCxnSpPr>
          <p:cNvPr id="19" name="18 Conector recto de flecha"/>
          <p:cNvCxnSpPr/>
          <p:nvPr/>
        </p:nvCxnSpPr>
        <p:spPr>
          <a:xfrm>
            <a:off x="5942013" y="5001369"/>
            <a:ext cx="300037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19 Rectángulo redondeado"/>
          <p:cNvSpPr/>
          <p:nvPr/>
        </p:nvSpPr>
        <p:spPr>
          <a:xfrm>
            <a:off x="155575" y="2492896"/>
            <a:ext cx="1277938" cy="1079500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EC" sz="1600" dirty="0"/>
              <a:t>SENPLADES</a:t>
            </a:r>
          </a:p>
          <a:p>
            <a:pPr algn="ctr">
              <a:defRPr/>
            </a:pPr>
            <a:r>
              <a:rPr lang="es-EC" sz="1600" dirty="0"/>
              <a:t>SNAP</a:t>
            </a:r>
          </a:p>
          <a:p>
            <a:pPr algn="ctr">
              <a:defRPr/>
            </a:pPr>
            <a:r>
              <a:rPr lang="es-EC" sz="1600" dirty="0"/>
              <a:t>Ministerios</a:t>
            </a:r>
          </a:p>
          <a:p>
            <a:pPr algn="ctr">
              <a:defRPr/>
            </a:pPr>
            <a:r>
              <a:rPr lang="es-EC" sz="1600" dirty="0"/>
              <a:t>Entidades</a:t>
            </a:r>
          </a:p>
        </p:txBody>
      </p:sp>
      <p:cxnSp>
        <p:nvCxnSpPr>
          <p:cNvPr id="21" name="20 Conector recto de flecha"/>
          <p:cNvCxnSpPr/>
          <p:nvPr/>
        </p:nvCxnSpPr>
        <p:spPr>
          <a:xfrm rot="10800000">
            <a:off x="1476375" y="3051696"/>
            <a:ext cx="301625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9458" name="71 Grupo"/>
          <p:cNvGrpSpPr>
            <a:grpSpLocks/>
          </p:cNvGrpSpPr>
          <p:nvPr/>
        </p:nvGrpSpPr>
        <p:grpSpPr bwMode="auto">
          <a:xfrm>
            <a:off x="1504950" y="3322638"/>
            <a:ext cx="1384300" cy="2263775"/>
            <a:chOff x="1703777" y="1799945"/>
            <a:chExt cx="1653718" cy="2263884"/>
          </a:xfrm>
        </p:grpSpPr>
        <p:sp>
          <p:nvSpPr>
            <p:cNvPr id="57" name="56 Rectángulo"/>
            <p:cNvSpPr>
              <a:spLocks noChangeArrowheads="1"/>
            </p:cNvSpPr>
            <p:nvPr/>
          </p:nvSpPr>
          <p:spPr bwMode="auto">
            <a:xfrm>
              <a:off x="1703777" y="2447676"/>
              <a:ext cx="1579756" cy="161615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s-ES" sz="900" b="1" i="1" dirty="0">
                  <a:latin typeface="Arial" pitchFamily="34" charset="0"/>
                  <a:ea typeface="ＭＳ Ｐゴシック" charset="-128"/>
                  <a:cs typeface="Arial" pitchFamily="34" charset="0"/>
                </a:rPr>
                <a:t>Talleres GPR1- Objetivos operativos, indicadores y procesos</a:t>
              </a:r>
            </a:p>
            <a:p>
              <a:pPr marL="119063" indent="-119063">
                <a:spcBef>
                  <a:spcPct val="50000"/>
                </a:spcBef>
                <a:buFont typeface="Arial" pitchFamily="34" charset="0"/>
                <a:buChar char="•"/>
                <a:defRPr/>
              </a:pPr>
              <a:r>
                <a:rPr lang="es-ES" altLang="en-US" sz="900" b="1" dirty="0">
                  <a:latin typeface="Arial" pitchFamily="34" charset="0"/>
                  <a:ea typeface="ＭＳ Ｐゴシック" charset="-128"/>
                  <a:cs typeface="Arial" pitchFamily="34" charset="0"/>
                </a:rPr>
                <a:t>2 días c/u</a:t>
              </a:r>
            </a:p>
            <a:p>
              <a:pPr marL="119063" indent="-119063">
                <a:spcBef>
                  <a:spcPct val="50000"/>
                </a:spcBef>
                <a:buFont typeface="Arial" pitchFamily="34" charset="0"/>
                <a:buChar char="•"/>
                <a:defRPr/>
              </a:pPr>
              <a:r>
                <a:rPr lang="es-ES" sz="900" b="1" dirty="0">
                  <a:latin typeface="Arial" pitchFamily="34" charset="0"/>
                  <a:ea typeface="ＭＳ Ｐゴシック" charset="-128"/>
                  <a:cs typeface="Arial" pitchFamily="34" charset="0"/>
                </a:rPr>
                <a:t>Participan:</a:t>
              </a:r>
              <a:r>
                <a:rPr lang="es-ES" sz="900" dirty="0">
                  <a:latin typeface="Arial" pitchFamily="34" charset="0"/>
                  <a:ea typeface="ＭＳ Ｐゴシック" charset="-128"/>
                  <a:cs typeface="Arial" pitchFamily="34" charset="0"/>
                </a:rPr>
                <a:t>  Directores o equivalente con su equipo</a:t>
              </a:r>
              <a:endParaRPr lang="es-ES" sz="900" dirty="0"/>
            </a:p>
          </p:txBody>
        </p:sp>
        <p:grpSp>
          <p:nvGrpSpPr>
            <p:cNvPr id="19505" name="8 Grupo"/>
            <p:cNvGrpSpPr>
              <a:grpSpLocks/>
            </p:cNvGrpSpPr>
            <p:nvPr/>
          </p:nvGrpSpPr>
          <p:grpSpPr bwMode="auto">
            <a:xfrm>
              <a:off x="1722742" y="1799945"/>
              <a:ext cx="1634753" cy="676308"/>
              <a:chOff x="-119507" y="245483"/>
              <a:chExt cx="2616326" cy="847046"/>
            </a:xfrm>
          </p:grpSpPr>
          <p:sp>
            <p:nvSpPr>
              <p:cNvPr id="59" name="58 Cheurón"/>
              <p:cNvSpPr/>
              <p:nvPr/>
            </p:nvSpPr>
            <p:spPr>
              <a:xfrm>
                <a:off x="-119507" y="245483"/>
                <a:ext cx="2616326" cy="847046"/>
              </a:xfrm>
              <a:prstGeom prst="chevron">
                <a:avLst/>
              </a:prstGeom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3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3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60" name="Cheurón 4"/>
              <p:cNvSpPr/>
              <p:nvPr/>
            </p:nvSpPr>
            <p:spPr>
              <a:xfrm>
                <a:off x="357017" y="245483"/>
                <a:ext cx="1739158" cy="847046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lIns="72009" tIns="24003" rIns="24003" bIns="24003" spcCol="1270" anchor="ctr"/>
              <a:lstStyle/>
              <a:p>
                <a:pPr algn="ctr" defTabSz="800100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es-ES" sz="1200" b="1" dirty="0">
                    <a:solidFill>
                      <a:schemeClr val="tx1"/>
                    </a:solidFill>
                  </a:rPr>
                  <a:t>GPR1</a:t>
                </a:r>
              </a:p>
            </p:txBody>
          </p:sp>
        </p:grpSp>
      </p:grpSp>
      <p:grpSp>
        <p:nvGrpSpPr>
          <p:cNvPr id="19459" name="73 Grupo"/>
          <p:cNvGrpSpPr>
            <a:grpSpLocks/>
          </p:cNvGrpSpPr>
          <p:nvPr/>
        </p:nvGrpSpPr>
        <p:grpSpPr bwMode="auto">
          <a:xfrm>
            <a:off x="4800600" y="3322638"/>
            <a:ext cx="1370013" cy="2201862"/>
            <a:chOff x="5497858" y="1861379"/>
            <a:chExt cx="1634253" cy="2202330"/>
          </a:xfrm>
        </p:grpSpPr>
        <p:sp>
          <p:nvSpPr>
            <p:cNvPr id="62" name="61 Rectángulo"/>
            <p:cNvSpPr>
              <a:spLocks noChangeArrowheads="1"/>
            </p:cNvSpPr>
            <p:nvPr/>
          </p:nvSpPr>
          <p:spPr bwMode="auto">
            <a:xfrm>
              <a:off x="5586862" y="2509217"/>
              <a:ext cx="1545249" cy="15544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900" i="1" kern="0" dirty="0">
                  <a:latin typeface="Arial"/>
                  <a:cs typeface="Arial"/>
                </a:rPr>
                <a:t>Cuartos de Guerra</a:t>
              </a:r>
            </a:p>
            <a:p>
              <a:pPr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es-ES" sz="900" i="1" kern="0" dirty="0">
                  <a:latin typeface="Arial"/>
                  <a:cs typeface="Arial"/>
                </a:rPr>
                <a:t>Revisiones de Contenido</a:t>
              </a:r>
            </a:p>
            <a:p>
              <a:pPr marL="171450" indent="-171450" fontAlgn="auto">
                <a:spcBef>
                  <a:spcPts val="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lang="es-ES" altLang="en-US" sz="900" kern="0" dirty="0">
                  <a:latin typeface="Arial"/>
                  <a:cs typeface="Arial"/>
                </a:rPr>
                <a:t>Sesiones de 2 horas c/u por  unidad operativa</a:t>
              </a:r>
            </a:p>
            <a:p>
              <a:pPr marL="119063" indent="-119063" fontAlgn="auto">
                <a:spcBef>
                  <a:spcPts val="600"/>
                </a:spcBef>
                <a:spcAft>
                  <a:spcPts val="0"/>
                </a:spcAft>
                <a:buFont typeface="Arial" pitchFamily="34" charset="0"/>
                <a:buChar char="•"/>
                <a:defRPr/>
              </a:pPr>
              <a:r>
                <a:rPr lang="es-ES" sz="900" kern="0" dirty="0">
                  <a:latin typeface="Arial"/>
                  <a:cs typeface="Arial"/>
                </a:rPr>
                <a:t>Participan: Directores o equivalente con sus equipos</a:t>
              </a:r>
            </a:p>
          </p:txBody>
        </p:sp>
        <p:grpSp>
          <p:nvGrpSpPr>
            <p:cNvPr id="19501" name="18 Grupo"/>
            <p:cNvGrpSpPr>
              <a:grpSpLocks/>
            </p:cNvGrpSpPr>
            <p:nvPr/>
          </p:nvGrpSpPr>
          <p:grpSpPr bwMode="auto">
            <a:xfrm>
              <a:off x="5497858" y="1861379"/>
              <a:ext cx="1634253" cy="676419"/>
              <a:chOff x="-118708" y="245483"/>
              <a:chExt cx="2615527" cy="847185"/>
            </a:xfrm>
          </p:grpSpPr>
          <p:sp>
            <p:nvSpPr>
              <p:cNvPr id="64" name="63 Cheurón"/>
              <p:cNvSpPr/>
              <p:nvPr/>
            </p:nvSpPr>
            <p:spPr>
              <a:xfrm>
                <a:off x="-118708" y="245483"/>
                <a:ext cx="2615527" cy="847185"/>
              </a:xfrm>
              <a:prstGeom prst="chevron">
                <a:avLst/>
              </a:prstGeom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3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3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65" name="Cheurón 4"/>
              <p:cNvSpPr/>
              <p:nvPr/>
            </p:nvSpPr>
            <p:spPr>
              <a:xfrm>
                <a:off x="526840" y="245483"/>
                <a:ext cx="1569922" cy="847185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lIns="72009" tIns="24003" rIns="24003" bIns="24003" spcCol="1270" anchor="ctr"/>
              <a:lstStyle/>
              <a:p>
                <a:pPr algn="ctr" defTabSz="800100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es-ES" sz="1200" dirty="0">
                    <a:solidFill>
                      <a:schemeClr val="tx1"/>
                    </a:solidFill>
                  </a:rPr>
                  <a:t>Sesiones de Trabajo</a:t>
                </a:r>
              </a:p>
            </p:txBody>
          </p:sp>
        </p:grpSp>
      </p:grpSp>
      <p:grpSp>
        <p:nvGrpSpPr>
          <p:cNvPr id="19460" name="72 Grupo"/>
          <p:cNvGrpSpPr>
            <a:grpSpLocks/>
          </p:cNvGrpSpPr>
          <p:nvPr/>
        </p:nvGrpSpPr>
        <p:grpSpPr bwMode="auto">
          <a:xfrm>
            <a:off x="3684588" y="3322638"/>
            <a:ext cx="1370012" cy="1847850"/>
            <a:chOff x="4113477" y="1857421"/>
            <a:chExt cx="1634253" cy="1848387"/>
          </a:xfrm>
        </p:grpSpPr>
        <p:sp>
          <p:nvSpPr>
            <p:cNvPr id="67" name="66 Rectángulo"/>
            <p:cNvSpPr>
              <a:spLocks noChangeArrowheads="1"/>
            </p:cNvSpPr>
            <p:nvPr/>
          </p:nvSpPr>
          <p:spPr bwMode="auto">
            <a:xfrm>
              <a:off x="4143776" y="2505309"/>
              <a:ext cx="1442991" cy="120049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s-ES" sz="900" b="1" i="1" dirty="0">
                  <a:latin typeface="Arial" pitchFamily="34" charset="0"/>
                  <a:ea typeface="ＭＳ Ｐゴシック" charset="-128"/>
                  <a:cs typeface="Arial" pitchFamily="34" charset="0"/>
                </a:rPr>
                <a:t>Talleres GPR2- Proyectos</a:t>
              </a:r>
            </a:p>
            <a:p>
              <a:pPr marL="119063" indent="-119063">
                <a:spcBef>
                  <a:spcPct val="50000"/>
                </a:spcBef>
                <a:buFont typeface="Arial" pitchFamily="34" charset="0"/>
                <a:buChar char="•"/>
                <a:defRPr/>
              </a:pPr>
              <a:r>
                <a:rPr lang="es-ES" altLang="en-US" sz="900" b="1" dirty="0">
                  <a:latin typeface="Arial" pitchFamily="34" charset="0"/>
                  <a:ea typeface="ＭＳ Ｐゴシック" charset="-128"/>
                  <a:cs typeface="Arial" pitchFamily="34" charset="0"/>
                </a:rPr>
                <a:t>2 días c/u</a:t>
              </a:r>
            </a:p>
            <a:p>
              <a:pPr marL="119063" indent="-119063">
                <a:spcBef>
                  <a:spcPct val="50000"/>
                </a:spcBef>
                <a:buFont typeface="Arial" pitchFamily="34" charset="0"/>
                <a:buChar char="•"/>
                <a:defRPr/>
              </a:pPr>
              <a:r>
                <a:rPr lang="es-ES" sz="900" b="1" dirty="0">
                  <a:latin typeface="Arial" pitchFamily="34" charset="0"/>
                  <a:ea typeface="ＭＳ Ｐゴシック" charset="-128"/>
                  <a:cs typeface="Arial" pitchFamily="34" charset="0"/>
                </a:rPr>
                <a:t>Participan:</a:t>
              </a:r>
              <a:r>
                <a:rPr lang="es-ES" sz="900" dirty="0">
                  <a:latin typeface="Arial" pitchFamily="34" charset="0"/>
                  <a:ea typeface="ＭＳ Ｐゴシック" charset="-128"/>
                  <a:cs typeface="Arial" pitchFamily="34" charset="0"/>
                </a:rPr>
                <a:t>  Directores o equivalente con su equipo</a:t>
              </a:r>
              <a:endParaRPr lang="es-ES" sz="900" dirty="0"/>
            </a:p>
          </p:txBody>
        </p:sp>
        <p:grpSp>
          <p:nvGrpSpPr>
            <p:cNvPr id="19497" name="23 Grupo"/>
            <p:cNvGrpSpPr>
              <a:grpSpLocks/>
            </p:cNvGrpSpPr>
            <p:nvPr/>
          </p:nvGrpSpPr>
          <p:grpSpPr bwMode="auto">
            <a:xfrm>
              <a:off x="4113477" y="1857421"/>
              <a:ext cx="1634253" cy="676472"/>
              <a:chOff x="-118708" y="245483"/>
              <a:chExt cx="2615527" cy="847251"/>
            </a:xfrm>
          </p:grpSpPr>
          <p:sp>
            <p:nvSpPr>
              <p:cNvPr id="69" name="68 Cheurón"/>
              <p:cNvSpPr/>
              <p:nvPr/>
            </p:nvSpPr>
            <p:spPr>
              <a:xfrm>
                <a:off x="-118708" y="245483"/>
                <a:ext cx="2615527" cy="847251"/>
              </a:xfrm>
              <a:prstGeom prst="chevron">
                <a:avLst/>
              </a:prstGeom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3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3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70" name="Cheurón 4"/>
              <p:cNvSpPr/>
              <p:nvPr/>
            </p:nvSpPr>
            <p:spPr>
              <a:xfrm>
                <a:off x="393486" y="245483"/>
                <a:ext cx="1703275" cy="847251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lIns="72009" tIns="24003" rIns="24003" bIns="24003" spcCol="1270" anchor="ctr"/>
              <a:lstStyle/>
              <a:p>
                <a:pPr algn="ctr" defTabSz="800100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es-ES" sz="1200" b="1" dirty="0">
                    <a:solidFill>
                      <a:schemeClr val="tx1"/>
                    </a:solidFill>
                  </a:rPr>
                  <a:t>GPR2</a:t>
                </a:r>
              </a:p>
            </p:txBody>
          </p:sp>
        </p:grpSp>
      </p:grpSp>
      <p:grpSp>
        <p:nvGrpSpPr>
          <p:cNvPr id="19461" name="74 Grupo"/>
          <p:cNvGrpSpPr>
            <a:grpSpLocks/>
          </p:cNvGrpSpPr>
          <p:nvPr/>
        </p:nvGrpSpPr>
        <p:grpSpPr bwMode="auto">
          <a:xfrm>
            <a:off x="5922963" y="3322638"/>
            <a:ext cx="1368425" cy="2471737"/>
            <a:chOff x="6927721" y="1863696"/>
            <a:chExt cx="1634253" cy="2471635"/>
          </a:xfrm>
        </p:grpSpPr>
        <p:sp>
          <p:nvSpPr>
            <p:cNvPr id="72" name="71 Rectángulo"/>
            <p:cNvSpPr>
              <a:spLocks noChangeArrowheads="1"/>
            </p:cNvSpPr>
            <p:nvPr/>
          </p:nvSpPr>
          <p:spPr bwMode="auto">
            <a:xfrm>
              <a:off x="6975118" y="2511369"/>
              <a:ext cx="1469312" cy="18239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s-ES" sz="900" b="1" i="1" dirty="0">
                  <a:latin typeface="Arial" pitchFamily="34" charset="0"/>
                  <a:ea typeface="ＭＳ Ｐゴシック" charset="-128"/>
                  <a:cs typeface="Arial" pitchFamily="34" charset="0"/>
                </a:rPr>
                <a:t>Talleres GPR3-4 Clínicas de Procesos y Proyectos</a:t>
              </a:r>
            </a:p>
            <a:p>
              <a:pPr marL="171450" indent="-171450">
                <a:spcBef>
                  <a:spcPct val="50000"/>
                </a:spcBef>
                <a:buFont typeface="Arial" pitchFamily="34" charset="0"/>
                <a:buChar char="•"/>
                <a:defRPr/>
              </a:pPr>
              <a:r>
                <a:rPr lang="es-ES" altLang="en-US" sz="900" b="1" dirty="0">
                  <a:latin typeface="Arial" pitchFamily="34" charset="0"/>
                  <a:ea typeface="ＭＳ Ｐゴシック" charset="-128"/>
                  <a:cs typeface="Arial" pitchFamily="34" charset="0"/>
                </a:rPr>
                <a:t>1 día c/u</a:t>
              </a:r>
            </a:p>
            <a:p>
              <a:pPr marL="119063" indent="-119063">
                <a:spcBef>
                  <a:spcPct val="50000"/>
                </a:spcBef>
                <a:buFont typeface="Arial" pitchFamily="34" charset="0"/>
                <a:buChar char="•"/>
                <a:defRPr/>
              </a:pPr>
              <a:r>
                <a:rPr lang="es-ES" sz="900" b="1" dirty="0">
                  <a:latin typeface="Arial" pitchFamily="34" charset="0"/>
                  <a:ea typeface="ＭＳ Ｐゴシック" charset="-128"/>
                  <a:cs typeface="Arial" pitchFamily="34" charset="0"/>
                </a:rPr>
                <a:t>Participan:  </a:t>
              </a:r>
              <a:r>
                <a:rPr lang="es-ES" sz="900" dirty="0">
                  <a:latin typeface="Arial" pitchFamily="34" charset="0"/>
                  <a:ea typeface="ＭＳ Ｐゴシック" charset="-128"/>
                  <a:cs typeface="Arial" pitchFamily="34" charset="0"/>
                </a:rPr>
                <a:t>Dueños de Procesos y Líderes de Proyectos</a:t>
              </a:r>
            </a:p>
            <a:p>
              <a:pPr>
                <a:spcBef>
                  <a:spcPct val="50000"/>
                </a:spcBef>
                <a:buFont typeface="Arial" pitchFamily="34" charset="0"/>
                <a:buChar char="•"/>
                <a:defRPr/>
              </a:pPr>
              <a:endParaRPr lang="es-ES" altLang="en-US" sz="900" dirty="0">
                <a:latin typeface="Arial" pitchFamily="34" charset="0"/>
                <a:ea typeface="ＭＳ Ｐゴシック" charset="-128"/>
                <a:cs typeface="Arial" pitchFamily="34" charset="0"/>
              </a:endParaRPr>
            </a:p>
          </p:txBody>
        </p:sp>
        <p:grpSp>
          <p:nvGrpSpPr>
            <p:cNvPr id="19493" name="28 Grupo"/>
            <p:cNvGrpSpPr>
              <a:grpSpLocks/>
            </p:cNvGrpSpPr>
            <p:nvPr/>
          </p:nvGrpSpPr>
          <p:grpSpPr bwMode="auto">
            <a:xfrm>
              <a:off x="6927721" y="1863696"/>
              <a:ext cx="1634253" cy="676247"/>
              <a:chOff x="-118708" y="245483"/>
              <a:chExt cx="2615527" cy="846969"/>
            </a:xfrm>
          </p:grpSpPr>
          <p:sp>
            <p:nvSpPr>
              <p:cNvPr id="74" name="73 Cheurón"/>
              <p:cNvSpPr/>
              <p:nvPr/>
            </p:nvSpPr>
            <p:spPr>
              <a:xfrm>
                <a:off x="-118708" y="245483"/>
                <a:ext cx="2615527" cy="846969"/>
              </a:xfrm>
              <a:prstGeom prst="chevron">
                <a:avLst/>
              </a:prstGeom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3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3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75" name="Cheurón 4"/>
              <p:cNvSpPr/>
              <p:nvPr/>
            </p:nvSpPr>
            <p:spPr>
              <a:xfrm>
                <a:off x="394080" y="245483"/>
                <a:ext cx="1568710" cy="846969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lIns="72009" tIns="24003" rIns="24003" bIns="24003" spcCol="1270" anchor="ctr"/>
              <a:lstStyle/>
              <a:p>
                <a:pPr algn="ctr" defTabSz="800100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es-ES" sz="1200" b="1" dirty="0">
                    <a:solidFill>
                      <a:schemeClr val="tx1"/>
                    </a:solidFill>
                  </a:rPr>
                  <a:t>GPR3- GPR4</a:t>
                </a:r>
              </a:p>
            </p:txBody>
          </p:sp>
        </p:grpSp>
      </p:grpSp>
      <p:sp>
        <p:nvSpPr>
          <p:cNvPr id="76" name="Cheurón 4"/>
          <p:cNvSpPr/>
          <p:nvPr/>
        </p:nvSpPr>
        <p:spPr>
          <a:xfrm>
            <a:off x="1289050" y="2016125"/>
            <a:ext cx="844550" cy="676275"/>
          </a:xfrm>
          <a:prstGeom prst="rect">
            <a:avLst/>
          </a:prstGeom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lt1"/>
          </a:fontRef>
        </p:style>
        <p:txBody>
          <a:bodyPr lIns="72009" tIns="24003" rIns="24003" bIns="24003" spcCol="1270" anchor="ctr"/>
          <a:lstStyle/>
          <a:p>
            <a:pPr algn="ctr" defTabSz="800100">
              <a:lnSpc>
                <a:spcPct val="90000"/>
              </a:lnSpc>
              <a:spcAft>
                <a:spcPct val="35000"/>
              </a:spcAft>
              <a:defRPr/>
            </a:pPr>
            <a:r>
              <a:rPr lang="es-ES" b="1" dirty="0"/>
              <a:t>SPP</a:t>
            </a:r>
          </a:p>
        </p:txBody>
      </p:sp>
      <p:grpSp>
        <p:nvGrpSpPr>
          <p:cNvPr id="19463" name="75 Grupo"/>
          <p:cNvGrpSpPr>
            <a:grpSpLocks/>
          </p:cNvGrpSpPr>
          <p:nvPr/>
        </p:nvGrpSpPr>
        <p:grpSpPr bwMode="auto">
          <a:xfrm>
            <a:off x="376238" y="1300163"/>
            <a:ext cx="1357312" cy="1874837"/>
            <a:chOff x="172669" y="3164125"/>
            <a:chExt cx="1620343" cy="1874471"/>
          </a:xfrm>
        </p:grpSpPr>
        <p:sp>
          <p:nvSpPr>
            <p:cNvPr id="78" name="2 Rectángulo"/>
            <p:cNvSpPr>
              <a:spLocks noChangeArrowheads="1"/>
            </p:cNvSpPr>
            <p:nvPr/>
          </p:nvSpPr>
          <p:spPr bwMode="auto">
            <a:xfrm>
              <a:off x="176459" y="3822808"/>
              <a:ext cx="1402403" cy="12157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defRPr/>
              </a:pPr>
              <a:r>
                <a:rPr lang="es-ES" sz="900" b="1" i="1" dirty="0">
                  <a:solidFill>
                    <a:prstClr val="black"/>
                  </a:solidFill>
                </a:rPr>
                <a:t>Sesión de  pre-planificación (SPP)</a:t>
              </a:r>
            </a:p>
            <a:p>
              <a:pPr marL="119063" indent="-119063">
                <a:spcBef>
                  <a:spcPts val="600"/>
                </a:spcBef>
                <a:buFont typeface="Arial" charset="0"/>
                <a:buChar char="•"/>
                <a:defRPr/>
              </a:pPr>
              <a:r>
                <a:rPr lang="es-ES" sz="900" b="1" dirty="0">
                  <a:solidFill>
                    <a:prstClr val="black"/>
                  </a:solidFill>
                </a:rPr>
                <a:t>1 día</a:t>
              </a:r>
            </a:p>
            <a:p>
              <a:pPr marL="119063" indent="-119063">
                <a:spcBef>
                  <a:spcPts val="600"/>
                </a:spcBef>
                <a:buFont typeface="Arial" charset="0"/>
                <a:buChar char="•"/>
                <a:defRPr/>
              </a:pPr>
              <a:r>
                <a:rPr lang="es-ES" sz="900" b="1" dirty="0">
                  <a:solidFill>
                    <a:prstClr val="black"/>
                  </a:solidFill>
                </a:rPr>
                <a:t>Participan: </a:t>
              </a:r>
              <a:r>
                <a:rPr lang="es-ES" sz="900" dirty="0">
                  <a:solidFill>
                    <a:prstClr val="black"/>
                  </a:solidFill>
                </a:rPr>
                <a:t>Máxima autoridad con su equipo estratégico</a:t>
              </a:r>
            </a:p>
          </p:txBody>
        </p:sp>
        <p:grpSp>
          <p:nvGrpSpPr>
            <p:cNvPr id="19489" name="3 Grupo"/>
            <p:cNvGrpSpPr>
              <a:grpSpLocks/>
            </p:cNvGrpSpPr>
            <p:nvPr/>
          </p:nvGrpSpPr>
          <p:grpSpPr bwMode="auto">
            <a:xfrm>
              <a:off x="172669" y="3164125"/>
              <a:ext cx="1620343" cy="687253"/>
              <a:chOff x="-94805" y="232087"/>
              <a:chExt cx="2596673" cy="860754"/>
            </a:xfrm>
          </p:grpSpPr>
          <p:sp>
            <p:nvSpPr>
              <p:cNvPr id="80" name="4 Cheurón"/>
              <p:cNvSpPr/>
              <p:nvPr/>
            </p:nvSpPr>
            <p:spPr>
              <a:xfrm>
                <a:off x="-94805" y="232087"/>
                <a:ext cx="2596673" cy="846839"/>
              </a:xfrm>
              <a:prstGeom prst="chevron">
                <a:avLst/>
              </a:prstGeom>
              <a:solidFill>
                <a:schemeClr val="accent4">
                  <a:lumMod val="75000"/>
                </a:schemeClr>
              </a:solidFill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3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3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81" name="Cheurón 4"/>
              <p:cNvSpPr/>
              <p:nvPr/>
            </p:nvSpPr>
            <p:spPr>
              <a:xfrm>
                <a:off x="527788" y="246002"/>
                <a:ext cx="1570154" cy="846839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lIns="72009" tIns="24003" rIns="24003" bIns="24003" spcCol="1270" anchor="ctr"/>
              <a:lstStyle/>
              <a:p>
                <a:pPr algn="ctr" defTabSz="800100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es-ES" sz="1200" b="1" dirty="0"/>
                  <a:t>SPP</a:t>
                </a:r>
              </a:p>
            </p:txBody>
          </p:sp>
        </p:grpSp>
      </p:grpSp>
      <p:sp>
        <p:nvSpPr>
          <p:cNvPr id="82" name="81 Rectángulo"/>
          <p:cNvSpPr>
            <a:spLocks noChangeArrowheads="1"/>
          </p:cNvSpPr>
          <p:nvPr/>
        </p:nvSpPr>
        <p:spPr bwMode="auto">
          <a:xfrm>
            <a:off x="1835150" y="1951038"/>
            <a:ext cx="844550" cy="1476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defRPr/>
            </a:pPr>
            <a:r>
              <a:rPr lang="es-ES" sz="900" b="1" i="1" dirty="0">
                <a:solidFill>
                  <a:prstClr val="black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Sesión Ejecutiva</a:t>
            </a:r>
            <a:endParaRPr lang="es-ES" sz="900" b="1" dirty="0">
              <a:solidFill>
                <a:prstClr val="black"/>
              </a:solidFill>
              <a:latin typeface="Arial" pitchFamily="34" charset="0"/>
              <a:ea typeface="ＭＳ Ｐゴシック" charset="-128"/>
              <a:cs typeface="Arial" pitchFamily="34" charset="0"/>
            </a:endParaRP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s-ES" sz="900" b="1" dirty="0">
                <a:solidFill>
                  <a:prstClr val="black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1 día </a:t>
            </a:r>
          </a:p>
          <a:p>
            <a:pPr marL="85725" indent="-85725">
              <a:buFont typeface="Arial" pitchFamily="34" charset="0"/>
              <a:buChar char="•"/>
              <a:defRPr/>
            </a:pPr>
            <a:r>
              <a:rPr lang="es-ES" sz="900" b="1" dirty="0">
                <a:solidFill>
                  <a:prstClr val="black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Participan: </a:t>
            </a:r>
            <a:r>
              <a:rPr lang="es-ES" sz="900" dirty="0">
                <a:solidFill>
                  <a:prstClr val="black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Máxima autoridad con su equipo estratégico</a:t>
            </a:r>
            <a:r>
              <a:rPr lang="es-ES" sz="900" i="1" dirty="0">
                <a:solidFill>
                  <a:prstClr val="black"/>
                </a:solidFill>
                <a:latin typeface="Arial" pitchFamily="34" charset="0"/>
                <a:ea typeface="ＭＳ Ｐゴシック" charset="-128"/>
                <a:cs typeface="Arial" pitchFamily="34" charset="0"/>
              </a:rPr>
              <a:t>.</a:t>
            </a:r>
            <a:endParaRPr lang="es-ES" sz="900" dirty="0">
              <a:solidFill>
                <a:prstClr val="black"/>
              </a:solidFill>
              <a:latin typeface="Arial" pitchFamily="34" charset="0"/>
              <a:ea typeface="ＭＳ Ｐゴシック" charset="-128"/>
              <a:cs typeface="Arial" pitchFamily="34" charset="0"/>
            </a:endParaRPr>
          </a:p>
        </p:txBody>
      </p:sp>
      <p:grpSp>
        <p:nvGrpSpPr>
          <p:cNvPr id="19465" name="40 Grupo"/>
          <p:cNvGrpSpPr>
            <a:grpSpLocks/>
          </p:cNvGrpSpPr>
          <p:nvPr/>
        </p:nvGrpSpPr>
        <p:grpSpPr bwMode="auto">
          <a:xfrm>
            <a:off x="1836738" y="1292225"/>
            <a:ext cx="842962" cy="687388"/>
            <a:chOff x="-28765" y="232087"/>
            <a:chExt cx="1987228" cy="860686"/>
          </a:xfrm>
        </p:grpSpPr>
        <p:sp>
          <p:nvSpPr>
            <p:cNvPr id="84" name="83 Cheurón"/>
            <p:cNvSpPr/>
            <p:nvPr/>
          </p:nvSpPr>
          <p:spPr>
            <a:xfrm>
              <a:off x="-28765" y="232087"/>
              <a:ext cx="1987228" cy="846771"/>
            </a:xfrm>
            <a:prstGeom prst="chevron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5" name="Cheurón 4"/>
            <p:cNvSpPr/>
            <p:nvPr/>
          </p:nvSpPr>
          <p:spPr>
            <a:xfrm>
              <a:off x="259401" y="246002"/>
              <a:ext cx="1568078" cy="8467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72009" tIns="24003" rIns="24003" bIns="24003" spcCol="1270" anchor="ctr"/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1200" b="1" dirty="0"/>
                <a:t>SE</a:t>
              </a:r>
              <a:endParaRPr lang="es-ES" sz="1400" b="1" dirty="0"/>
            </a:p>
          </p:txBody>
        </p:sp>
      </p:grpSp>
      <p:sp>
        <p:nvSpPr>
          <p:cNvPr id="86" name="85 Rectángulo"/>
          <p:cNvSpPr>
            <a:spLocks noChangeArrowheads="1"/>
          </p:cNvSpPr>
          <p:nvPr/>
        </p:nvSpPr>
        <p:spPr bwMode="auto">
          <a:xfrm>
            <a:off x="2651125" y="1951038"/>
            <a:ext cx="1268413" cy="1062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ts val="600"/>
              </a:spcBef>
              <a:defRPr/>
            </a:pPr>
            <a:r>
              <a:rPr lang="es-ES" sz="900" b="1" i="1" dirty="0">
                <a:solidFill>
                  <a:prstClr val="black"/>
                </a:solidFill>
              </a:rPr>
              <a:t>Sesión Ejecutiva con Subsecretarios.</a:t>
            </a:r>
          </a:p>
          <a:p>
            <a:pPr marL="85725" indent="-85725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altLang="en-US" sz="900" b="1" kern="0" dirty="0">
                <a:solidFill>
                  <a:prstClr val="black"/>
                </a:solidFill>
                <a:latin typeface="Arial"/>
                <a:cs typeface="Arial"/>
              </a:rPr>
              <a:t>Sesiones de 4 horas c/u </a:t>
            </a:r>
          </a:p>
          <a:p>
            <a:pPr marL="85725" indent="-85725" fontAlgn="auto">
              <a:spcBef>
                <a:spcPts val="0"/>
              </a:spcBef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s-ES" sz="900" b="1" dirty="0">
                <a:solidFill>
                  <a:prstClr val="black"/>
                </a:solidFill>
              </a:rPr>
              <a:t>Participan</a:t>
            </a:r>
            <a:r>
              <a:rPr lang="es-ES" sz="900" dirty="0">
                <a:solidFill>
                  <a:prstClr val="black"/>
                </a:solidFill>
              </a:rPr>
              <a:t>: subsecretario y su equipo estratégico</a:t>
            </a:r>
            <a:endParaRPr lang="es-ES" sz="900" dirty="0">
              <a:solidFill>
                <a:prstClr val="black"/>
              </a:solidFill>
              <a:latin typeface="Arial" pitchFamily="34" charset="0"/>
              <a:ea typeface="ＭＳ Ｐゴシック" charset="-128"/>
              <a:cs typeface="Arial" pitchFamily="34" charset="0"/>
            </a:endParaRPr>
          </a:p>
        </p:txBody>
      </p:sp>
      <p:grpSp>
        <p:nvGrpSpPr>
          <p:cNvPr id="19467" name="45 Grupo"/>
          <p:cNvGrpSpPr>
            <a:grpSpLocks/>
          </p:cNvGrpSpPr>
          <p:nvPr/>
        </p:nvGrpSpPr>
        <p:grpSpPr bwMode="auto">
          <a:xfrm>
            <a:off x="2427288" y="1292225"/>
            <a:ext cx="4805362" cy="687388"/>
            <a:chOff x="-737598" y="232087"/>
            <a:chExt cx="9734208" cy="860686"/>
          </a:xfrm>
        </p:grpSpPr>
        <p:sp>
          <p:nvSpPr>
            <p:cNvPr id="88" name="87 Cheurón"/>
            <p:cNvSpPr/>
            <p:nvPr/>
          </p:nvSpPr>
          <p:spPr>
            <a:xfrm>
              <a:off x="-737598" y="232087"/>
              <a:ext cx="3624199" cy="846771"/>
            </a:xfrm>
            <a:prstGeom prst="chevron">
              <a:avLst/>
            </a:prstGeom>
            <a:solidFill>
              <a:schemeClr val="accent4">
                <a:lumMod val="75000"/>
              </a:schemeClr>
            </a:solidFill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89" name="Cheurón 4"/>
            <p:cNvSpPr/>
            <p:nvPr/>
          </p:nvSpPr>
          <p:spPr>
            <a:xfrm>
              <a:off x="-4397" y="246002"/>
              <a:ext cx="1569308" cy="84677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72009" tIns="24003" rIns="24003" bIns="24003" spcCol="1270" anchor="ctr"/>
            <a:lstStyle/>
            <a:p>
              <a:pPr algn="ctr" defTabSz="8001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1200" b="1" dirty="0"/>
                <a:t>SS</a:t>
              </a:r>
              <a:endParaRPr lang="es-ES" sz="1400" b="1" dirty="0"/>
            </a:p>
          </p:txBody>
        </p:sp>
        <p:sp>
          <p:nvSpPr>
            <p:cNvPr id="90" name="46 Cheurón"/>
            <p:cNvSpPr/>
            <p:nvPr/>
          </p:nvSpPr>
          <p:spPr>
            <a:xfrm>
              <a:off x="2410663" y="232087"/>
              <a:ext cx="6585947" cy="846771"/>
            </a:xfrm>
            <a:prstGeom prst="chevron">
              <a:avLst/>
            </a:prstGeom>
            <a:noFill/>
            <a:ln>
              <a:solidFill>
                <a:schemeClr val="accent4">
                  <a:lumMod val="75000"/>
                </a:schemeClr>
              </a:solidFill>
              <a:prstDash val="dash"/>
            </a:ln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3">
              <a:schemeClr val="accent3">
                <a:hueOff val="0"/>
                <a:satOff val="0"/>
                <a:lumOff val="0"/>
                <a:alphaOff val="0"/>
              </a:schemeClr>
            </a:fillRef>
            <a:effectRef idx="2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</p:grpSp>
      <p:grpSp>
        <p:nvGrpSpPr>
          <p:cNvPr id="19468" name="78 Grupo"/>
          <p:cNvGrpSpPr>
            <a:grpSpLocks/>
          </p:cNvGrpSpPr>
          <p:nvPr/>
        </p:nvGrpSpPr>
        <p:grpSpPr bwMode="auto">
          <a:xfrm>
            <a:off x="7002463" y="1292225"/>
            <a:ext cx="1357312" cy="2136775"/>
            <a:chOff x="7523657" y="4010964"/>
            <a:chExt cx="1620344" cy="2136540"/>
          </a:xfrm>
        </p:grpSpPr>
        <p:sp>
          <p:nvSpPr>
            <p:cNvPr id="19479" name="91 Rectángulo"/>
            <p:cNvSpPr>
              <a:spLocks noChangeArrowheads="1"/>
            </p:cNvSpPr>
            <p:nvPr/>
          </p:nvSpPr>
          <p:spPr bwMode="auto">
            <a:xfrm>
              <a:off x="7555873" y="4669898"/>
              <a:ext cx="1516111" cy="14776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s-ES" sz="900" b="1" i="1" dirty="0">
                  <a:solidFill>
                    <a:srgbClr val="000000"/>
                  </a:solidFill>
                  <a:ea typeface="ＭＳ Ｐゴシック" pitchFamily="34" charset="-128"/>
                </a:rPr>
                <a:t>Reporte en GPR en  donde los responsables de  cada uno de los Planes sistematizados </a:t>
              </a:r>
              <a:r>
                <a:rPr lang="es-ES" sz="900" b="1" i="1" dirty="0" smtClean="0">
                  <a:solidFill>
                    <a:srgbClr val="000000"/>
                  </a:solidFill>
                  <a:ea typeface="ＭＳ Ｐゴシック" pitchFamily="34" charset="-128"/>
                </a:rPr>
                <a:t>en </a:t>
              </a:r>
              <a:r>
                <a:rPr lang="es-ES" sz="900" b="1" i="1" dirty="0">
                  <a:solidFill>
                    <a:srgbClr val="000000"/>
                  </a:solidFill>
                  <a:ea typeface="ＭＳ Ｐゴシック" pitchFamily="34" charset="-128"/>
                </a:rPr>
                <a:t>GPR firman desde la </a:t>
              </a:r>
              <a:r>
                <a:rPr lang="es-ES" sz="900" b="1" i="1" dirty="0" smtClean="0">
                  <a:solidFill>
                    <a:srgbClr val="000000"/>
                  </a:solidFill>
                  <a:ea typeface="ＭＳ Ｐゴシック" pitchFamily="34" charset="-128"/>
                </a:rPr>
                <a:t>Máxima </a:t>
              </a:r>
              <a:r>
                <a:rPr lang="es-ES" sz="900" b="1" i="1" dirty="0">
                  <a:solidFill>
                    <a:srgbClr val="000000"/>
                  </a:solidFill>
                  <a:ea typeface="ＭＳ Ｐゴシック" pitchFamily="34" charset="-128"/>
                </a:rPr>
                <a:t>Autoridad hasta las direcciones</a:t>
              </a:r>
              <a:endParaRPr lang="es-ES" sz="900" dirty="0">
                <a:solidFill>
                  <a:srgbClr val="000000"/>
                </a:solidFill>
                <a:ea typeface="ＭＳ Ｐゴシック" pitchFamily="34" charset="-128"/>
              </a:endParaRPr>
            </a:p>
          </p:txBody>
        </p:sp>
        <p:grpSp>
          <p:nvGrpSpPr>
            <p:cNvPr id="19480" name="67 Grupo"/>
            <p:cNvGrpSpPr>
              <a:grpSpLocks/>
            </p:cNvGrpSpPr>
            <p:nvPr/>
          </p:nvGrpSpPr>
          <p:grpSpPr bwMode="auto">
            <a:xfrm>
              <a:off x="7523657" y="4010964"/>
              <a:ext cx="1620344" cy="687518"/>
              <a:chOff x="-28765" y="232087"/>
              <a:chExt cx="2596673" cy="861085"/>
            </a:xfrm>
          </p:grpSpPr>
          <p:sp>
            <p:nvSpPr>
              <p:cNvPr id="94" name="93 Cheurón"/>
              <p:cNvSpPr/>
              <p:nvPr/>
            </p:nvSpPr>
            <p:spPr>
              <a:xfrm>
                <a:off x="-28765" y="232087"/>
                <a:ext cx="2596673" cy="846910"/>
              </a:xfrm>
              <a:prstGeom prst="chevron">
                <a:avLst/>
              </a:prstGeom>
              <a:solidFill>
                <a:schemeClr val="accent4">
                  <a:lumMod val="75000"/>
                </a:schemeClr>
              </a:solidFill>
            </p:spPr>
            <p:style>
              <a:lnRef idx="0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3"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3"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  <p:sp>
            <p:nvSpPr>
              <p:cNvPr id="95" name="Cheurón 4"/>
              <p:cNvSpPr/>
              <p:nvPr/>
            </p:nvSpPr>
            <p:spPr>
              <a:xfrm>
                <a:off x="527013" y="246004"/>
                <a:ext cx="1570154" cy="846910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lt1"/>
              </a:fontRef>
            </p:style>
            <p:txBody>
              <a:bodyPr lIns="72009" tIns="24003" rIns="24003" bIns="24003" spcCol="1270" anchor="ctr"/>
              <a:lstStyle/>
              <a:p>
                <a:pPr algn="ctr" defTabSz="800100">
                  <a:lnSpc>
                    <a:spcPct val="90000"/>
                  </a:lnSpc>
                  <a:spcAft>
                    <a:spcPct val="35000"/>
                  </a:spcAft>
                  <a:defRPr/>
                </a:pPr>
                <a:r>
                  <a:rPr lang="es-ES" sz="1200" b="1" dirty="0"/>
                  <a:t>FIRMA PLAN ANUAL GPR</a:t>
                </a:r>
                <a:endParaRPr lang="es-ES" sz="1400" b="1" dirty="0"/>
              </a:p>
            </p:txBody>
          </p:sp>
        </p:grpSp>
      </p:grpSp>
      <p:grpSp>
        <p:nvGrpSpPr>
          <p:cNvPr id="19469" name="16 Grupo"/>
          <p:cNvGrpSpPr>
            <a:grpSpLocks/>
          </p:cNvGrpSpPr>
          <p:nvPr/>
        </p:nvGrpSpPr>
        <p:grpSpPr bwMode="auto">
          <a:xfrm>
            <a:off x="338138" y="5556250"/>
            <a:ext cx="8169275" cy="461963"/>
            <a:chOff x="6453038" y="457945"/>
            <a:chExt cx="2505208" cy="963176"/>
          </a:xfrm>
        </p:grpSpPr>
        <p:sp>
          <p:nvSpPr>
            <p:cNvPr id="97" name="96 Cheurón"/>
            <p:cNvSpPr/>
            <p:nvPr/>
          </p:nvSpPr>
          <p:spPr>
            <a:xfrm>
              <a:off x="6453038" y="457945"/>
              <a:ext cx="2505208" cy="963176"/>
            </a:xfrm>
            <a:prstGeom prst="chevron">
              <a:avLst/>
            </a:prstGeom>
            <a:solidFill>
              <a:srgbClr val="C00000"/>
            </a:solidFill>
            <a:ln>
              <a:solidFill>
                <a:srgbClr val="C00000"/>
              </a:solidFill>
            </a:ln>
          </p:spPr>
          <p:style>
            <a:lnRef idx="2">
              <a:schemeClr val="accent3">
                <a:shade val="50000"/>
              </a:schemeClr>
            </a:lnRef>
            <a:fillRef idx="1">
              <a:schemeClr val="accent3"/>
            </a:fillRef>
            <a:effectRef idx="0">
              <a:schemeClr val="accent3"/>
            </a:effectRef>
            <a:fontRef idx="minor">
              <a:schemeClr val="lt1"/>
            </a:fontRef>
          </p:style>
        </p:sp>
        <p:sp>
          <p:nvSpPr>
            <p:cNvPr id="98" name="Cheurón 4"/>
            <p:cNvSpPr/>
            <p:nvPr/>
          </p:nvSpPr>
          <p:spPr>
            <a:xfrm>
              <a:off x="6987086" y="457945"/>
              <a:ext cx="1580238" cy="96317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lIns="88011" tIns="29337" rIns="29337" bIns="29337" spcCol="1270" anchor="ctr"/>
            <a:lstStyle/>
            <a:p>
              <a:pPr algn="ctr" defTabSz="9779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1200" b="1" dirty="0">
                  <a:solidFill>
                    <a:prstClr val="white"/>
                  </a:solidFill>
                </a:rPr>
                <a:t>Transferencia de conocimiento y monitoreo de calidad</a:t>
              </a:r>
            </a:p>
            <a:p>
              <a:pPr algn="ctr" defTabSz="977900">
                <a:lnSpc>
                  <a:spcPct val="90000"/>
                </a:lnSpc>
                <a:spcAft>
                  <a:spcPct val="35000"/>
                </a:spcAft>
                <a:defRPr/>
              </a:pPr>
              <a:r>
                <a:rPr lang="es-ES" sz="1200" b="1" dirty="0">
                  <a:solidFill>
                    <a:prstClr val="white"/>
                  </a:solidFill>
                </a:rPr>
                <a:t>SE INSTITUCIONALIZA UNA NUEVA CULTURA</a:t>
              </a:r>
            </a:p>
          </p:txBody>
        </p:sp>
      </p:grpSp>
      <p:cxnSp>
        <p:nvCxnSpPr>
          <p:cNvPr id="99" name="98 Conector recto de flecha"/>
          <p:cNvCxnSpPr/>
          <p:nvPr/>
        </p:nvCxnSpPr>
        <p:spPr bwMode="auto">
          <a:xfrm>
            <a:off x="1862138" y="1979613"/>
            <a:ext cx="0" cy="1343025"/>
          </a:xfrm>
          <a:prstGeom prst="straightConnector1">
            <a:avLst/>
          </a:prstGeom>
          <a:ln>
            <a:prstDash val="dash"/>
            <a:headEnd type="oval" w="med" len="med"/>
            <a:tailEnd type="oval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00" name="99 Conector recto de flecha"/>
          <p:cNvCxnSpPr/>
          <p:nvPr/>
        </p:nvCxnSpPr>
        <p:spPr bwMode="auto">
          <a:xfrm>
            <a:off x="3919538" y="1966913"/>
            <a:ext cx="3175" cy="1344612"/>
          </a:xfrm>
          <a:prstGeom prst="straightConnector1">
            <a:avLst/>
          </a:prstGeom>
          <a:ln>
            <a:prstDash val="dash"/>
            <a:headEnd type="oval" w="med" len="med"/>
            <a:tailEnd type="oval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01" name="100 Conector recto de flecha"/>
          <p:cNvCxnSpPr/>
          <p:nvPr/>
        </p:nvCxnSpPr>
        <p:spPr bwMode="auto">
          <a:xfrm>
            <a:off x="7002463" y="1976438"/>
            <a:ext cx="1587" cy="1344612"/>
          </a:xfrm>
          <a:prstGeom prst="straightConnector1">
            <a:avLst/>
          </a:prstGeom>
          <a:ln>
            <a:prstDash val="dash"/>
            <a:headEnd type="oval" w="med" len="med"/>
            <a:tailEnd type="oval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9473" name="Rectangle 6"/>
          <p:cNvSpPr>
            <a:spLocks noChangeArrowheads="1"/>
          </p:cNvSpPr>
          <p:nvPr/>
        </p:nvSpPr>
        <p:spPr bwMode="auto">
          <a:xfrm>
            <a:off x="4370388" y="1457325"/>
            <a:ext cx="2601912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900" b="1" i="1">
                <a:solidFill>
                  <a:srgbClr val="000000"/>
                </a:solidFill>
              </a:rPr>
              <a:t>Revisiones de calidad y asesoría </a:t>
            </a:r>
          </a:p>
          <a:p>
            <a:pPr algn="ctr"/>
            <a:r>
              <a:rPr lang="es-ES" sz="900" b="1" i="1">
                <a:solidFill>
                  <a:srgbClr val="000000"/>
                </a:solidFill>
              </a:rPr>
              <a:t>personalizada de acuerdo a las necesidades</a:t>
            </a:r>
            <a:endParaRPr lang="es-MX" i="1"/>
          </a:p>
        </p:txBody>
      </p:sp>
      <p:sp>
        <p:nvSpPr>
          <p:cNvPr id="103" name="46 Cheurón"/>
          <p:cNvSpPr/>
          <p:nvPr/>
        </p:nvSpPr>
        <p:spPr>
          <a:xfrm>
            <a:off x="2616200" y="3308350"/>
            <a:ext cx="1330325" cy="676275"/>
          </a:xfrm>
          <a:prstGeom prst="chevron">
            <a:avLst/>
          </a:prstGeom>
          <a:noFill/>
          <a:ln>
            <a:solidFill>
              <a:schemeClr val="accent4">
                <a:lumMod val="75000"/>
              </a:schemeClr>
            </a:solidFill>
            <a:prstDash val="dash"/>
          </a:ln>
        </p:spPr>
        <p:style>
          <a:lnRef idx="0">
            <a:schemeClr val="lt1">
              <a:hueOff val="0"/>
              <a:satOff val="0"/>
              <a:lumOff val="0"/>
              <a:alphaOff val="0"/>
            </a:schemeClr>
          </a:lnRef>
          <a:fillRef idx="3">
            <a:schemeClr val="accent3">
              <a:hueOff val="0"/>
              <a:satOff val="0"/>
              <a:lumOff val="0"/>
              <a:alphaOff val="0"/>
            </a:schemeClr>
          </a:fillRef>
          <a:effectRef idx="2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</p:sp>
      <p:sp>
        <p:nvSpPr>
          <p:cNvPr id="19475" name="Rectangle 53"/>
          <p:cNvSpPr>
            <a:spLocks noChangeArrowheads="1"/>
          </p:cNvSpPr>
          <p:nvPr/>
        </p:nvSpPr>
        <p:spPr bwMode="auto">
          <a:xfrm>
            <a:off x="2824163" y="3462338"/>
            <a:ext cx="9652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s-ES" sz="900" b="1" i="1">
                <a:solidFill>
                  <a:srgbClr val="000000"/>
                </a:solidFill>
              </a:rPr>
              <a:t>Tareas asignadas</a:t>
            </a:r>
            <a:endParaRPr lang="es-MX" i="1"/>
          </a:p>
        </p:txBody>
      </p:sp>
      <p:sp>
        <p:nvSpPr>
          <p:cNvPr id="105" name="104 Rectángulo redondeado"/>
          <p:cNvSpPr/>
          <p:nvPr/>
        </p:nvSpPr>
        <p:spPr>
          <a:xfrm>
            <a:off x="-214313" y="41275"/>
            <a:ext cx="7118351" cy="81597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EC" sz="2400" b="1" dirty="0"/>
              <a:t>CONSTRUCCIÓN Y SISTEMATIZACIÓN DE PLANES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3 Diagrama"/>
          <p:cNvGraphicFramePr/>
          <p:nvPr/>
        </p:nvGraphicFramePr>
        <p:xfrm>
          <a:off x="623649" y="1505236"/>
          <a:ext cx="3652936" cy="301321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4 Rectángulo redondeado"/>
          <p:cNvSpPr/>
          <p:nvPr/>
        </p:nvSpPr>
        <p:spPr>
          <a:xfrm>
            <a:off x="0" y="0"/>
            <a:ext cx="7118350" cy="815975"/>
          </a:xfrm>
          <a:prstGeom prst="roundRect">
            <a:avLst/>
          </a:prstGeom>
          <a:noFill/>
          <a:ln>
            <a:noFill/>
          </a:ln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EC" sz="3600" b="1" dirty="0"/>
              <a:t>Norma Técnica GPR facilita:</a:t>
            </a:r>
            <a:endParaRPr lang="es-ES" sz="3600" b="1" dirty="0"/>
          </a:p>
        </p:txBody>
      </p:sp>
      <p:sp>
        <p:nvSpPr>
          <p:cNvPr id="6" name="5 Rectángulo redondeado"/>
          <p:cNvSpPr/>
          <p:nvPr/>
        </p:nvSpPr>
        <p:spPr>
          <a:xfrm>
            <a:off x="6429375" y="2138363"/>
            <a:ext cx="2165350" cy="18288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s-EC" sz="2400" b="1" dirty="0" smtClean="0">
                <a:solidFill>
                  <a:schemeClr val="tx1"/>
                </a:solidFill>
              </a:rPr>
              <a:t>Gestión de Planificación </a:t>
            </a:r>
            <a:r>
              <a:rPr lang="es-EC" sz="2400" b="1" dirty="0">
                <a:solidFill>
                  <a:schemeClr val="tx1"/>
                </a:solidFill>
              </a:rPr>
              <a:t>estratégica y operativa</a:t>
            </a:r>
            <a:endParaRPr lang="es-ES" sz="2400" b="1" dirty="0">
              <a:solidFill>
                <a:schemeClr val="tx1"/>
              </a:solidFill>
            </a:endParaRPr>
          </a:p>
        </p:txBody>
      </p:sp>
      <p:sp>
        <p:nvSpPr>
          <p:cNvPr id="7" name="6 Triángulo rectángulo"/>
          <p:cNvSpPr/>
          <p:nvPr/>
        </p:nvSpPr>
        <p:spPr>
          <a:xfrm rot="13644720">
            <a:off x="3236913" y="1843088"/>
            <a:ext cx="2474912" cy="2309812"/>
          </a:xfrm>
          <a:prstGeom prst="rtTriangle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s-ES"/>
          </a:p>
        </p:txBody>
      </p:sp>
      <p:sp>
        <p:nvSpPr>
          <p:cNvPr id="8" name="7 Rectángulo redondeado"/>
          <p:cNvSpPr/>
          <p:nvPr/>
        </p:nvSpPr>
        <p:spPr>
          <a:xfrm>
            <a:off x="427038" y="4943475"/>
            <a:ext cx="8286750" cy="788988"/>
          </a:xfrm>
          <a:prstGeom prst="round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anchor="ctr"/>
          <a:lstStyle/>
          <a:p>
            <a:pPr algn="ctr">
              <a:defRPr/>
            </a:pPr>
            <a:r>
              <a:rPr lang="es-EC" sz="2800" b="1" dirty="0"/>
              <a:t>El seguimiento a </a:t>
            </a:r>
            <a:r>
              <a:rPr lang="es-EC" sz="2800" b="1" dirty="0" smtClean="0"/>
              <a:t>la gestión de la </a:t>
            </a:r>
            <a:r>
              <a:rPr lang="es-EC" sz="2800" b="1" dirty="0"/>
              <a:t>planificación deberá hacerse usando GPR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1669</TotalTime>
  <Words>390</Words>
  <Application>Microsoft Office PowerPoint</Application>
  <PresentationFormat>On-screen Show (4:3)</PresentationFormat>
  <Paragraphs>90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Tema de Office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PRESIDENCIA</dc:creator>
  <cp:lastModifiedBy>maperez</cp:lastModifiedBy>
  <cp:revision>76</cp:revision>
  <dcterms:created xsi:type="dcterms:W3CDTF">2012-03-08T15:56:11Z</dcterms:created>
  <dcterms:modified xsi:type="dcterms:W3CDTF">2013-05-08T19:34:18Z</dcterms:modified>
</cp:coreProperties>
</file>